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Layouts/slideLayout7.xml" ContentType="application/vnd.openxmlformats-officedocument.presentationml.slideLayout+xml"/>
  <Override PartName="/ppt/theme/theme4.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5.xml" ContentType="application/vnd.openxmlformats-officedocument.theme+xml"/>
  <Override PartName="/ppt/slideLayouts/slideLayout10.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1" r:id="rId1"/>
    <p:sldMasterId id="2147483663" r:id="rId2"/>
    <p:sldMasterId id="2147483667" r:id="rId3"/>
    <p:sldMasterId id="2147483671" r:id="rId4"/>
    <p:sldMasterId id="2147483674" r:id="rId5"/>
    <p:sldMasterId id="2147483677" r:id="rId6"/>
  </p:sldMasterIdLst>
  <p:notesMasterIdLst>
    <p:notesMasterId r:id="rId17"/>
  </p:notesMasterIdLst>
  <p:sldIdLst>
    <p:sldId id="288" r:id="rId7"/>
    <p:sldId id="2145707143" r:id="rId8"/>
    <p:sldId id="282" r:id="rId9"/>
    <p:sldId id="292" r:id="rId10"/>
    <p:sldId id="2145707129" r:id="rId11"/>
    <p:sldId id="2145707131" r:id="rId12"/>
    <p:sldId id="11698" r:id="rId13"/>
    <p:sldId id="11699" r:id="rId14"/>
    <p:sldId id="2145707140" r:id="rId15"/>
    <p:sldId id="2145707144"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FD66011-CDD3-4969-8C0C-B77A25435797}">
          <p14:sldIdLst>
            <p14:sldId id="288"/>
            <p14:sldId id="2145707143"/>
            <p14:sldId id="282"/>
            <p14:sldId id="292"/>
            <p14:sldId id="2145707129"/>
            <p14:sldId id="2145707131"/>
            <p14:sldId id="11698"/>
            <p14:sldId id="11699"/>
            <p14:sldId id="2145707140"/>
            <p14:sldId id="2145707144"/>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97" autoAdjust="0"/>
    <p:restoredTop sz="94707"/>
  </p:normalViewPr>
  <p:slideViewPr>
    <p:cSldViewPr snapToGrid="0" showGuides="1">
      <p:cViewPr varScale="1">
        <p:scale>
          <a:sx n="51" d="100"/>
          <a:sy n="51" d="100"/>
        </p:scale>
        <p:origin x="1180" y="264"/>
      </p:cViewPr>
      <p:guideLst>
        <p:guide orient="horz" pos="2160"/>
        <p:guide pos="384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5" Type="http://schemas.openxmlformats.org/officeDocument/2006/relationships/slideMaster" Target="slideMasters/slideMaster5.xml"/><Relationship Id="rId15" Type="http://schemas.openxmlformats.org/officeDocument/2006/relationships/slide" Target="slides/slide9.xml"/><Relationship Id="rId10" Type="http://schemas.openxmlformats.org/officeDocument/2006/relationships/slide" Target="slides/slide4.xml"/><Relationship Id="rId19"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s>
</file>

<file path=ppt/diagrams/_rels/data1.xml.rels><?xml version="1.0" encoding="UTF-8" standalone="yes"?>
<Relationships xmlns="http://schemas.openxmlformats.org/package/2006/relationships"><Relationship Id="rId8" Type="http://schemas.openxmlformats.org/officeDocument/2006/relationships/image" Target="../media/image19.svg"/><Relationship Id="rId13" Type="http://schemas.openxmlformats.org/officeDocument/2006/relationships/image" Target="../media/image24.png"/><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image" Target="../media/image23.sv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11" Type="http://schemas.openxmlformats.org/officeDocument/2006/relationships/image" Target="../media/image22.png"/><Relationship Id="rId5" Type="http://schemas.openxmlformats.org/officeDocument/2006/relationships/image" Target="../media/image16.png"/><Relationship Id="rId10" Type="http://schemas.openxmlformats.org/officeDocument/2006/relationships/image" Target="../media/image21.svg"/><Relationship Id="rId4" Type="http://schemas.openxmlformats.org/officeDocument/2006/relationships/image" Target="../media/image15.svg"/><Relationship Id="rId9" Type="http://schemas.openxmlformats.org/officeDocument/2006/relationships/image" Target="../media/image20.png"/><Relationship Id="rId14" Type="http://schemas.openxmlformats.org/officeDocument/2006/relationships/image" Target="../media/image25.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9.svg"/><Relationship Id="rId13" Type="http://schemas.openxmlformats.org/officeDocument/2006/relationships/image" Target="../media/image24.png"/><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image" Target="../media/image23.sv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11" Type="http://schemas.openxmlformats.org/officeDocument/2006/relationships/image" Target="../media/image22.png"/><Relationship Id="rId5" Type="http://schemas.openxmlformats.org/officeDocument/2006/relationships/image" Target="../media/image16.png"/><Relationship Id="rId10" Type="http://schemas.openxmlformats.org/officeDocument/2006/relationships/image" Target="../media/image21.svg"/><Relationship Id="rId4" Type="http://schemas.openxmlformats.org/officeDocument/2006/relationships/image" Target="../media/image15.svg"/><Relationship Id="rId9" Type="http://schemas.openxmlformats.org/officeDocument/2006/relationships/image" Target="../media/image20.png"/><Relationship Id="rId14" Type="http://schemas.openxmlformats.org/officeDocument/2006/relationships/image" Target="../media/image25.svg"/></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A622484-11B9-432D-BC5C-5B5DABF75B68}" type="doc">
      <dgm:prSet loTypeId="urn:microsoft.com/office/officeart/2018/2/layout/IconCircleList" loCatId="icon" qsTypeId="urn:microsoft.com/office/officeart/2005/8/quickstyle/simple1" qsCatId="simple" csTypeId="urn:microsoft.com/office/officeart/2005/8/colors/accent3_2" csCatId="accent3" phldr="1"/>
      <dgm:spPr/>
      <dgm:t>
        <a:bodyPr/>
        <a:lstStyle/>
        <a:p>
          <a:endParaRPr lang="en-US"/>
        </a:p>
      </dgm:t>
    </dgm:pt>
    <dgm:pt modelId="{6765D2D7-A083-4997-BF8B-B9915F419FC7}">
      <dgm:prSet/>
      <dgm:spPr/>
      <dgm:t>
        <a:bodyPr/>
        <a:lstStyle/>
        <a:p>
          <a:r>
            <a:rPr lang="en-GB" dirty="0"/>
            <a:t>TV advertising </a:t>
          </a:r>
          <a:endParaRPr lang="en-US" dirty="0"/>
        </a:p>
      </dgm:t>
    </dgm:pt>
    <dgm:pt modelId="{EA9016D4-81CC-4243-81BA-D63D269BACD9}" type="parTrans" cxnId="{03C7EBA2-7EC7-4A76-98BE-F918B8456E22}">
      <dgm:prSet/>
      <dgm:spPr/>
      <dgm:t>
        <a:bodyPr/>
        <a:lstStyle/>
        <a:p>
          <a:endParaRPr lang="en-US"/>
        </a:p>
      </dgm:t>
    </dgm:pt>
    <dgm:pt modelId="{88E99D6B-26EB-4E9F-83C8-7DABCEBE0EB7}" type="sibTrans" cxnId="{03C7EBA2-7EC7-4A76-98BE-F918B8456E22}">
      <dgm:prSet/>
      <dgm:spPr/>
      <dgm:t>
        <a:bodyPr/>
        <a:lstStyle/>
        <a:p>
          <a:endParaRPr lang="en-US"/>
        </a:p>
      </dgm:t>
    </dgm:pt>
    <dgm:pt modelId="{508250B2-90C8-4390-9D71-193F61645325}">
      <dgm:prSet/>
      <dgm:spPr/>
      <dgm:t>
        <a:bodyPr/>
        <a:lstStyle/>
        <a:p>
          <a:r>
            <a:rPr lang="en-GB" dirty="0"/>
            <a:t>Radio advertising</a:t>
          </a:r>
          <a:endParaRPr lang="en-US" dirty="0"/>
        </a:p>
      </dgm:t>
    </dgm:pt>
    <dgm:pt modelId="{CA0CAE52-EE28-43BB-8D16-E6AFE2579E45}" type="parTrans" cxnId="{3B9EE009-A8A6-4477-9D35-ECCAC5E5A160}">
      <dgm:prSet/>
      <dgm:spPr/>
      <dgm:t>
        <a:bodyPr/>
        <a:lstStyle/>
        <a:p>
          <a:endParaRPr lang="en-US"/>
        </a:p>
      </dgm:t>
    </dgm:pt>
    <dgm:pt modelId="{42133EC6-D137-47CF-A83E-0F272AF012BE}" type="sibTrans" cxnId="{3B9EE009-A8A6-4477-9D35-ECCAC5E5A160}">
      <dgm:prSet/>
      <dgm:spPr/>
      <dgm:t>
        <a:bodyPr/>
        <a:lstStyle/>
        <a:p>
          <a:endParaRPr lang="en-US"/>
        </a:p>
      </dgm:t>
    </dgm:pt>
    <dgm:pt modelId="{73603B44-028C-4DB6-A855-8A58FF9B84EC}">
      <dgm:prSet/>
      <dgm:spPr/>
      <dgm:t>
        <a:bodyPr/>
        <a:lstStyle/>
        <a:p>
          <a:r>
            <a:rPr lang="en-GB" dirty="0"/>
            <a:t>Bus liner advertising</a:t>
          </a:r>
          <a:endParaRPr lang="en-US" dirty="0"/>
        </a:p>
      </dgm:t>
    </dgm:pt>
    <dgm:pt modelId="{9C0C665A-C0D0-438F-8622-55688204D8F3}" type="parTrans" cxnId="{E162E1BD-1283-4923-84FA-9260DF7F3E2A}">
      <dgm:prSet/>
      <dgm:spPr/>
      <dgm:t>
        <a:bodyPr/>
        <a:lstStyle/>
        <a:p>
          <a:endParaRPr lang="en-US"/>
        </a:p>
      </dgm:t>
    </dgm:pt>
    <dgm:pt modelId="{174F70DA-D126-45C0-AE54-09716C6DF540}" type="sibTrans" cxnId="{E162E1BD-1283-4923-84FA-9260DF7F3E2A}">
      <dgm:prSet/>
      <dgm:spPr/>
      <dgm:t>
        <a:bodyPr/>
        <a:lstStyle/>
        <a:p>
          <a:endParaRPr lang="en-US"/>
        </a:p>
      </dgm:t>
    </dgm:pt>
    <dgm:pt modelId="{168E7963-1E78-4E1C-9BEE-9895608EEBB3}">
      <dgm:prSet/>
      <dgm:spPr/>
      <dgm:t>
        <a:bodyPr/>
        <a:lstStyle/>
        <a:p>
          <a:r>
            <a:rPr lang="en-GB" dirty="0"/>
            <a:t>Digital advertising</a:t>
          </a:r>
          <a:endParaRPr lang="en-US" dirty="0"/>
        </a:p>
      </dgm:t>
    </dgm:pt>
    <dgm:pt modelId="{2909B341-99B4-4464-B378-74BC3FE02AE0}" type="parTrans" cxnId="{7FFE4639-906D-4068-9979-C13E651DE31B}">
      <dgm:prSet/>
      <dgm:spPr/>
      <dgm:t>
        <a:bodyPr/>
        <a:lstStyle/>
        <a:p>
          <a:endParaRPr lang="en-US"/>
        </a:p>
      </dgm:t>
    </dgm:pt>
    <dgm:pt modelId="{7DBAC6D3-41E2-4392-8567-26C334D23AF9}" type="sibTrans" cxnId="{7FFE4639-906D-4068-9979-C13E651DE31B}">
      <dgm:prSet/>
      <dgm:spPr/>
      <dgm:t>
        <a:bodyPr/>
        <a:lstStyle/>
        <a:p>
          <a:endParaRPr lang="en-US"/>
        </a:p>
      </dgm:t>
    </dgm:pt>
    <dgm:pt modelId="{1206FFBC-8823-4D00-9446-3EC7CA5EC7C5}">
      <dgm:prSet/>
      <dgm:spPr/>
      <dgm:t>
        <a:bodyPr/>
        <a:lstStyle/>
        <a:p>
          <a:r>
            <a:rPr lang="en-GB" dirty="0"/>
            <a:t>Social Media advertising (from YES accounts)</a:t>
          </a:r>
          <a:endParaRPr lang="en-US" dirty="0"/>
        </a:p>
      </dgm:t>
    </dgm:pt>
    <dgm:pt modelId="{826C0E14-F8FB-488D-9F6D-0B7D4539AAAF}" type="parTrans" cxnId="{9DFB910C-B216-43CD-8D50-8165C415B384}">
      <dgm:prSet/>
      <dgm:spPr/>
      <dgm:t>
        <a:bodyPr/>
        <a:lstStyle/>
        <a:p>
          <a:endParaRPr lang="en-US"/>
        </a:p>
      </dgm:t>
    </dgm:pt>
    <dgm:pt modelId="{9C6FF185-19B3-4BE9-874D-A5BF80298707}" type="sibTrans" cxnId="{9DFB910C-B216-43CD-8D50-8165C415B384}">
      <dgm:prSet/>
      <dgm:spPr/>
      <dgm:t>
        <a:bodyPr/>
        <a:lstStyle/>
        <a:p>
          <a:endParaRPr lang="en-US"/>
        </a:p>
      </dgm:t>
    </dgm:pt>
    <dgm:pt modelId="{27E6358F-B910-4DE9-B2B6-6921B582380A}">
      <dgm:prSet/>
      <dgm:spPr/>
      <dgm:t>
        <a:bodyPr/>
        <a:lstStyle/>
        <a:p>
          <a:r>
            <a:rPr lang="en-GB" dirty="0"/>
            <a:t>Search engine optimisation </a:t>
          </a:r>
          <a:endParaRPr lang="en-US" dirty="0"/>
        </a:p>
      </dgm:t>
    </dgm:pt>
    <dgm:pt modelId="{27B5246B-F25F-4E64-A4C3-30BAFBABEFBB}" type="parTrans" cxnId="{5BA72A14-5193-461D-820B-3FDB0BEC3244}">
      <dgm:prSet/>
      <dgm:spPr/>
      <dgm:t>
        <a:bodyPr/>
        <a:lstStyle/>
        <a:p>
          <a:endParaRPr lang="en-US"/>
        </a:p>
      </dgm:t>
    </dgm:pt>
    <dgm:pt modelId="{D7667D00-BEE0-4221-98A0-71318ED750BC}" type="sibTrans" cxnId="{5BA72A14-5193-461D-820B-3FDB0BEC3244}">
      <dgm:prSet/>
      <dgm:spPr/>
      <dgm:t>
        <a:bodyPr/>
        <a:lstStyle/>
        <a:p>
          <a:endParaRPr lang="en-US"/>
        </a:p>
      </dgm:t>
    </dgm:pt>
    <dgm:pt modelId="{A7F9F414-0E66-443A-BB2C-D5D8C5CEBD3E}">
      <dgm:prSet/>
      <dgm:spPr/>
      <dgm:t>
        <a:bodyPr/>
        <a:lstStyle/>
        <a:p>
          <a:r>
            <a:rPr lang="en-GB" dirty="0"/>
            <a:t>A PR events to raise awareness for the campaign</a:t>
          </a:r>
          <a:endParaRPr lang="en-US" dirty="0"/>
        </a:p>
      </dgm:t>
    </dgm:pt>
    <dgm:pt modelId="{217A63BB-0E8E-4BCD-AFF7-F960D86A999F}" type="parTrans" cxnId="{748C1161-C57F-4774-8CC9-DAAB1C86292C}">
      <dgm:prSet/>
      <dgm:spPr/>
      <dgm:t>
        <a:bodyPr/>
        <a:lstStyle/>
        <a:p>
          <a:endParaRPr lang="en-US"/>
        </a:p>
      </dgm:t>
    </dgm:pt>
    <dgm:pt modelId="{EDF295AA-7794-43AB-845F-4F4016287A84}" type="sibTrans" cxnId="{748C1161-C57F-4774-8CC9-DAAB1C86292C}">
      <dgm:prSet/>
      <dgm:spPr/>
      <dgm:t>
        <a:bodyPr/>
        <a:lstStyle/>
        <a:p>
          <a:endParaRPr lang="en-US"/>
        </a:p>
      </dgm:t>
    </dgm:pt>
    <dgm:pt modelId="{C23EB3E4-1649-45DE-B211-1A2F2F67922B}" type="pres">
      <dgm:prSet presAssocID="{1A622484-11B9-432D-BC5C-5B5DABF75B68}" presName="root" presStyleCnt="0">
        <dgm:presLayoutVars>
          <dgm:dir/>
          <dgm:resizeHandles val="exact"/>
        </dgm:presLayoutVars>
      </dgm:prSet>
      <dgm:spPr/>
    </dgm:pt>
    <dgm:pt modelId="{DCE11AE7-96C1-47E2-A35F-344FE13CD0BF}" type="pres">
      <dgm:prSet presAssocID="{1A622484-11B9-432D-BC5C-5B5DABF75B68}" presName="container" presStyleCnt="0">
        <dgm:presLayoutVars>
          <dgm:dir/>
          <dgm:resizeHandles val="exact"/>
        </dgm:presLayoutVars>
      </dgm:prSet>
      <dgm:spPr/>
    </dgm:pt>
    <dgm:pt modelId="{069B2478-8E5D-460A-987B-D8CE19CBCFF6}" type="pres">
      <dgm:prSet presAssocID="{6765D2D7-A083-4997-BF8B-B9915F419FC7}" presName="compNode" presStyleCnt="0"/>
      <dgm:spPr/>
    </dgm:pt>
    <dgm:pt modelId="{4FBCA7A2-F2D1-42B9-826E-204384A590B6}" type="pres">
      <dgm:prSet presAssocID="{6765D2D7-A083-4997-BF8B-B9915F419FC7}" presName="iconBgRect" presStyleLbl="bgShp" presStyleIdx="0" presStyleCnt="7"/>
      <dgm:spPr/>
    </dgm:pt>
    <dgm:pt modelId="{0255419B-CD8F-496B-B83E-9BCCAB846936}" type="pres">
      <dgm:prSet presAssocID="{6765D2D7-A083-4997-BF8B-B9915F419FC7}" presName="iconRect" presStyleLbl="node1" presStyleIdx="0" presStyleCnt="7"/>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Television"/>
        </a:ext>
      </dgm:extLst>
    </dgm:pt>
    <dgm:pt modelId="{610DA65F-83A3-4229-B64E-B2DAB5984198}" type="pres">
      <dgm:prSet presAssocID="{6765D2D7-A083-4997-BF8B-B9915F419FC7}" presName="spaceRect" presStyleCnt="0"/>
      <dgm:spPr/>
    </dgm:pt>
    <dgm:pt modelId="{E5F6FCF5-6C2A-4D9D-877A-D026C7348277}" type="pres">
      <dgm:prSet presAssocID="{6765D2D7-A083-4997-BF8B-B9915F419FC7}" presName="textRect" presStyleLbl="revTx" presStyleIdx="0" presStyleCnt="7">
        <dgm:presLayoutVars>
          <dgm:chMax val="1"/>
          <dgm:chPref val="1"/>
        </dgm:presLayoutVars>
      </dgm:prSet>
      <dgm:spPr/>
    </dgm:pt>
    <dgm:pt modelId="{14AE7516-43BA-481D-86CB-88BC1298F1DB}" type="pres">
      <dgm:prSet presAssocID="{88E99D6B-26EB-4E9F-83C8-7DABCEBE0EB7}" presName="sibTrans" presStyleLbl="sibTrans2D1" presStyleIdx="0" presStyleCnt="0"/>
      <dgm:spPr/>
    </dgm:pt>
    <dgm:pt modelId="{BDE2800A-045D-4702-8F6D-AEBFA9EC192B}" type="pres">
      <dgm:prSet presAssocID="{508250B2-90C8-4390-9D71-193F61645325}" presName="compNode" presStyleCnt="0"/>
      <dgm:spPr/>
    </dgm:pt>
    <dgm:pt modelId="{9A1A5B97-D291-4C02-BFFB-98BEBC68C475}" type="pres">
      <dgm:prSet presAssocID="{508250B2-90C8-4390-9D71-193F61645325}" presName="iconBgRect" presStyleLbl="bgShp" presStyleIdx="1" presStyleCnt="7"/>
      <dgm:spPr/>
    </dgm:pt>
    <dgm:pt modelId="{7FAD83AC-510D-45E1-BA2D-061E101B2892}" type="pres">
      <dgm:prSet presAssocID="{508250B2-90C8-4390-9D71-193F61645325}" presName="iconRect" presStyleLbl="node1" presStyleIdx="1" presStyleCnt="7"/>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Radio"/>
        </a:ext>
      </dgm:extLst>
    </dgm:pt>
    <dgm:pt modelId="{13D64A7D-C26D-4C5F-9BC3-31E01940BD67}" type="pres">
      <dgm:prSet presAssocID="{508250B2-90C8-4390-9D71-193F61645325}" presName="spaceRect" presStyleCnt="0"/>
      <dgm:spPr/>
    </dgm:pt>
    <dgm:pt modelId="{D548A587-CF35-4BBD-9C56-77FEC53F9985}" type="pres">
      <dgm:prSet presAssocID="{508250B2-90C8-4390-9D71-193F61645325}" presName="textRect" presStyleLbl="revTx" presStyleIdx="1" presStyleCnt="7">
        <dgm:presLayoutVars>
          <dgm:chMax val="1"/>
          <dgm:chPref val="1"/>
        </dgm:presLayoutVars>
      </dgm:prSet>
      <dgm:spPr/>
    </dgm:pt>
    <dgm:pt modelId="{FF1835DB-B9B0-44F4-982C-8E05F0B3E0C4}" type="pres">
      <dgm:prSet presAssocID="{42133EC6-D137-47CF-A83E-0F272AF012BE}" presName="sibTrans" presStyleLbl="sibTrans2D1" presStyleIdx="0" presStyleCnt="0"/>
      <dgm:spPr/>
    </dgm:pt>
    <dgm:pt modelId="{01B177F0-4288-4901-87A5-243D39572D60}" type="pres">
      <dgm:prSet presAssocID="{73603B44-028C-4DB6-A855-8A58FF9B84EC}" presName="compNode" presStyleCnt="0"/>
      <dgm:spPr/>
    </dgm:pt>
    <dgm:pt modelId="{CDAC144C-84F3-4264-AD6D-EB7033BB5E0C}" type="pres">
      <dgm:prSet presAssocID="{73603B44-028C-4DB6-A855-8A58FF9B84EC}" presName="iconBgRect" presStyleLbl="bgShp" presStyleIdx="2" presStyleCnt="7"/>
      <dgm:spPr/>
    </dgm:pt>
    <dgm:pt modelId="{891ADD7D-CBA1-4D56-9067-970AE60D4A0F}" type="pres">
      <dgm:prSet presAssocID="{73603B44-028C-4DB6-A855-8A58FF9B84EC}" presName="iconRect" presStyleLbl="node1" presStyleIdx="2" presStyleCnt="7"/>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Advertising"/>
        </a:ext>
      </dgm:extLst>
    </dgm:pt>
    <dgm:pt modelId="{2070273C-D841-4026-865F-A4AB8C844E6F}" type="pres">
      <dgm:prSet presAssocID="{73603B44-028C-4DB6-A855-8A58FF9B84EC}" presName="spaceRect" presStyleCnt="0"/>
      <dgm:spPr/>
    </dgm:pt>
    <dgm:pt modelId="{EAFB6CB4-466C-498C-9A42-AEC55A214ABC}" type="pres">
      <dgm:prSet presAssocID="{73603B44-028C-4DB6-A855-8A58FF9B84EC}" presName="textRect" presStyleLbl="revTx" presStyleIdx="2" presStyleCnt="7">
        <dgm:presLayoutVars>
          <dgm:chMax val="1"/>
          <dgm:chPref val="1"/>
        </dgm:presLayoutVars>
      </dgm:prSet>
      <dgm:spPr/>
    </dgm:pt>
    <dgm:pt modelId="{87325DB6-45A7-4D09-BFE9-A1657D063606}" type="pres">
      <dgm:prSet presAssocID="{174F70DA-D126-45C0-AE54-09716C6DF540}" presName="sibTrans" presStyleLbl="sibTrans2D1" presStyleIdx="0" presStyleCnt="0"/>
      <dgm:spPr/>
    </dgm:pt>
    <dgm:pt modelId="{86B3FC26-7E6A-407D-AB79-B85BAA93970E}" type="pres">
      <dgm:prSet presAssocID="{168E7963-1E78-4E1C-9BEE-9895608EEBB3}" presName="compNode" presStyleCnt="0"/>
      <dgm:spPr/>
    </dgm:pt>
    <dgm:pt modelId="{3FB7530B-978D-4587-9D81-FA6C5435C846}" type="pres">
      <dgm:prSet presAssocID="{168E7963-1E78-4E1C-9BEE-9895608EEBB3}" presName="iconBgRect" presStyleLbl="bgShp" presStyleIdx="3" presStyleCnt="7"/>
      <dgm:spPr/>
    </dgm:pt>
    <dgm:pt modelId="{59F7C945-82BD-40B4-8D70-F28E60231E0C}" type="pres">
      <dgm:prSet presAssocID="{168E7963-1E78-4E1C-9BEE-9895608EEBB3}" presName="iconRect" presStyleLbl="node1" presStyleIdx="3" presStyleCnt="7"/>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Monitor"/>
        </a:ext>
      </dgm:extLst>
    </dgm:pt>
    <dgm:pt modelId="{B50AA571-69F1-45E1-881A-FBBB8C710276}" type="pres">
      <dgm:prSet presAssocID="{168E7963-1E78-4E1C-9BEE-9895608EEBB3}" presName="spaceRect" presStyleCnt="0"/>
      <dgm:spPr/>
    </dgm:pt>
    <dgm:pt modelId="{6A8F3FA7-66D3-42E4-854C-7DD907BE9D66}" type="pres">
      <dgm:prSet presAssocID="{168E7963-1E78-4E1C-9BEE-9895608EEBB3}" presName="textRect" presStyleLbl="revTx" presStyleIdx="3" presStyleCnt="7">
        <dgm:presLayoutVars>
          <dgm:chMax val="1"/>
          <dgm:chPref val="1"/>
        </dgm:presLayoutVars>
      </dgm:prSet>
      <dgm:spPr/>
    </dgm:pt>
    <dgm:pt modelId="{2A108E4A-43E4-4323-B7B2-79D29D629094}" type="pres">
      <dgm:prSet presAssocID="{7DBAC6D3-41E2-4392-8567-26C334D23AF9}" presName="sibTrans" presStyleLbl="sibTrans2D1" presStyleIdx="0" presStyleCnt="0"/>
      <dgm:spPr/>
    </dgm:pt>
    <dgm:pt modelId="{9A085516-F5D0-46BE-8F9A-528A546BA254}" type="pres">
      <dgm:prSet presAssocID="{1206FFBC-8823-4D00-9446-3EC7CA5EC7C5}" presName="compNode" presStyleCnt="0"/>
      <dgm:spPr/>
    </dgm:pt>
    <dgm:pt modelId="{1552D6A1-48C9-4E87-AD03-9F43219CEDBA}" type="pres">
      <dgm:prSet presAssocID="{1206FFBC-8823-4D00-9446-3EC7CA5EC7C5}" presName="iconBgRect" presStyleLbl="bgShp" presStyleIdx="4" presStyleCnt="7"/>
      <dgm:spPr/>
    </dgm:pt>
    <dgm:pt modelId="{6471CD19-E61D-4C36-9BE2-D4B41766FF0E}" type="pres">
      <dgm:prSet presAssocID="{1206FFBC-8823-4D00-9446-3EC7CA5EC7C5}" presName="iconRect" presStyleLbl="node1" presStyleIdx="4" presStyleCnt="7"/>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Checkmark"/>
        </a:ext>
      </dgm:extLst>
    </dgm:pt>
    <dgm:pt modelId="{469EE634-E0D5-44C7-8AEB-FF2A8ECC3223}" type="pres">
      <dgm:prSet presAssocID="{1206FFBC-8823-4D00-9446-3EC7CA5EC7C5}" presName="spaceRect" presStyleCnt="0"/>
      <dgm:spPr/>
    </dgm:pt>
    <dgm:pt modelId="{9F022371-D144-405E-B476-9F2B9A23C435}" type="pres">
      <dgm:prSet presAssocID="{1206FFBC-8823-4D00-9446-3EC7CA5EC7C5}" presName="textRect" presStyleLbl="revTx" presStyleIdx="4" presStyleCnt="7">
        <dgm:presLayoutVars>
          <dgm:chMax val="1"/>
          <dgm:chPref val="1"/>
        </dgm:presLayoutVars>
      </dgm:prSet>
      <dgm:spPr/>
    </dgm:pt>
    <dgm:pt modelId="{9913ACFD-C8D7-4E22-A799-D4B9B8D50188}" type="pres">
      <dgm:prSet presAssocID="{9C6FF185-19B3-4BE9-874D-A5BF80298707}" presName="sibTrans" presStyleLbl="sibTrans2D1" presStyleIdx="0" presStyleCnt="0"/>
      <dgm:spPr/>
    </dgm:pt>
    <dgm:pt modelId="{04FCCBC0-8731-41F4-849F-46F3676B903E}" type="pres">
      <dgm:prSet presAssocID="{27E6358F-B910-4DE9-B2B6-6921B582380A}" presName="compNode" presStyleCnt="0"/>
      <dgm:spPr/>
    </dgm:pt>
    <dgm:pt modelId="{4C231A54-7AF8-49BB-8CBA-88B4116D26FB}" type="pres">
      <dgm:prSet presAssocID="{27E6358F-B910-4DE9-B2B6-6921B582380A}" presName="iconBgRect" presStyleLbl="bgShp" presStyleIdx="5" presStyleCnt="7"/>
      <dgm:spPr/>
    </dgm:pt>
    <dgm:pt modelId="{49997769-3AD8-4E7E-A0D0-06EB9841AC93}" type="pres">
      <dgm:prSet presAssocID="{27E6358F-B910-4DE9-B2B6-6921B582380A}" presName="iconRect" presStyleLbl="node1" presStyleIdx="5" presStyleCnt="7"/>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Magnifying glass"/>
        </a:ext>
      </dgm:extLst>
    </dgm:pt>
    <dgm:pt modelId="{54A38F16-E94F-4CDF-BDC9-FC99890A4996}" type="pres">
      <dgm:prSet presAssocID="{27E6358F-B910-4DE9-B2B6-6921B582380A}" presName="spaceRect" presStyleCnt="0"/>
      <dgm:spPr/>
    </dgm:pt>
    <dgm:pt modelId="{BB0EA9D9-6124-49E0-8D2C-A558EF6F44A3}" type="pres">
      <dgm:prSet presAssocID="{27E6358F-B910-4DE9-B2B6-6921B582380A}" presName="textRect" presStyleLbl="revTx" presStyleIdx="5" presStyleCnt="7">
        <dgm:presLayoutVars>
          <dgm:chMax val="1"/>
          <dgm:chPref val="1"/>
        </dgm:presLayoutVars>
      </dgm:prSet>
      <dgm:spPr/>
    </dgm:pt>
    <dgm:pt modelId="{F11ADC18-40D9-4E5D-A6E7-72E02639B496}" type="pres">
      <dgm:prSet presAssocID="{D7667D00-BEE0-4221-98A0-71318ED750BC}" presName="sibTrans" presStyleLbl="sibTrans2D1" presStyleIdx="0" presStyleCnt="0"/>
      <dgm:spPr/>
    </dgm:pt>
    <dgm:pt modelId="{462CFD00-6DFF-4B89-BE39-DB2987B4CE0A}" type="pres">
      <dgm:prSet presAssocID="{A7F9F414-0E66-443A-BB2C-D5D8C5CEBD3E}" presName="compNode" presStyleCnt="0"/>
      <dgm:spPr/>
    </dgm:pt>
    <dgm:pt modelId="{91ECB682-8CE5-4C29-A72A-B978F3BA0328}" type="pres">
      <dgm:prSet presAssocID="{A7F9F414-0E66-443A-BB2C-D5D8C5CEBD3E}" presName="iconBgRect" presStyleLbl="bgShp" presStyleIdx="6" presStyleCnt="7"/>
      <dgm:spPr/>
    </dgm:pt>
    <dgm:pt modelId="{FAF9C7AD-9C98-44F3-A955-171951D74909}" type="pres">
      <dgm:prSet presAssocID="{A7F9F414-0E66-443A-BB2C-D5D8C5CEBD3E}" presName="iconRect" presStyleLbl="node1" presStyleIdx="6" presStyleCnt="7"/>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a:noFill/>
        </a:ln>
      </dgm:spPr>
      <dgm:extLst>
        <a:ext uri="{E40237B7-FDA0-4F09-8148-C483321AD2D9}">
          <dgm14:cNvPr xmlns:dgm14="http://schemas.microsoft.com/office/drawing/2010/diagram" id="0" name="" descr="Megaphone"/>
        </a:ext>
      </dgm:extLst>
    </dgm:pt>
    <dgm:pt modelId="{A0424F33-106D-4BEF-A8A6-C72C7C6E5848}" type="pres">
      <dgm:prSet presAssocID="{A7F9F414-0E66-443A-BB2C-D5D8C5CEBD3E}" presName="spaceRect" presStyleCnt="0"/>
      <dgm:spPr/>
    </dgm:pt>
    <dgm:pt modelId="{EFD73EE6-7C01-460A-9840-1A8DA97F7C2E}" type="pres">
      <dgm:prSet presAssocID="{A7F9F414-0E66-443A-BB2C-D5D8C5CEBD3E}" presName="textRect" presStyleLbl="revTx" presStyleIdx="6" presStyleCnt="7">
        <dgm:presLayoutVars>
          <dgm:chMax val="1"/>
          <dgm:chPref val="1"/>
        </dgm:presLayoutVars>
      </dgm:prSet>
      <dgm:spPr/>
    </dgm:pt>
  </dgm:ptLst>
  <dgm:cxnLst>
    <dgm:cxn modelId="{3B9EE009-A8A6-4477-9D35-ECCAC5E5A160}" srcId="{1A622484-11B9-432D-BC5C-5B5DABF75B68}" destId="{508250B2-90C8-4390-9D71-193F61645325}" srcOrd="1" destOrd="0" parTransId="{CA0CAE52-EE28-43BB-8D16-E6AFE2579E45}" sibTransId="{42133EC6-D137-47CF-A83E-0F272AF012BE}"/>
    <dgm:cxn modelId="{975AE709-9D0D-46E6-9FB4-47D18491E096}" type="presOf" srcId="{508250B2-90C8-4390-9D71-193F61645325}" destId="{D548A587-CF35-4BBD-9C56-77FEC53F9985}" srcOrd="0" destOrd="0" presId="urn:microsoft.com/office/officeart/2018/2/layout/IconCircleList"/>
    <dgm:cxn modelId="{9DFB910C-B216-43CD-8D50-8165C415B384}" srcId="{1A622484-11B9-432D-BC5C-5B5DABF75B68}" destId="{1206FFBC-8823-4D00-9446-3EC7CA5EC7C5}" srcOrd="4" destOrd="0" parTransId="{826C0E14-F8FB-488D-9F6D-0B7D4539AAAF}" sibTransId="{9C6FF185-19B3-4BE9-874D-A5BF80298707}"/>
    <dgm:cxn modelId="{5BA72A14-5193-461D-820B-3FDB0BEC3244}" srcId="{1A622484-11B9-432D-BC5C-5B5DABF75B68}" destId="{27E6358F-B910-4DE9-B2B6-6921B582380A}" srcOrd="5" destOrd="0" parTransId="{27B5246B-F25F-4E64-A4C3-30BAFBABEFBB}" sibTransId="{D7667D00-BEE0-4221-98A0-71318ED750BC}"/>
    <dgm:cxn modelId="{EC64A417-9D6E-4085-B419-F26A55E8AD8E}" type="presOf" srcId="{D7667D00-BEE0-4221-98A0-71318ED750BC}" destId="{F11ADC18-40D9-4E5D-A6E7-72E02639B496}" srcOrd="0" destOrd="0" presId="urn:microsoft.com/office/officeart/2018/2/layout/IconCircleList"/>
    <dgm:cxn modelId="{ED9E3423-97CF-4F43-BD81-1CC15C915AE5}" type="presOf" srcId="{42133EC6-D137-47CF-A83E-0F272AF012BE}" destId="{FF1835DB-B9B0-44F4-982C-8E05F0B3E0C4}" srcOrd="0" destOrd="0" presId="urn:microsoft.com/office/officeart/2018/2/layout/IconCircleList"/>
    <dgm:cxn modelId="{BDA2902F-53C8-458B-BC08-E4BC7A6979D4}" type="presOf" srcId="{73603B44-028C-4DB6-A855-8A58FF9B84EC}" destId="{EAFB6CB4-466C-498C-9A42-AEC55A214ABC}" srcOrd="0" destOrd="0" presId="urn:microsoft.com/office/officeart/2018/2/layout/IconCircleList"/>
    <dgm:cxn modelId="{7FFE4639-906D-4068-9979-C13E651DE31B}" srcId="{1A622484-11B9-432D-BC5C-5B5DABF75B68}" destId="{168E7963-1E78-4E1C-9BEE-9895608EEBB3}" srcOrd="3" destOrd="0" parTransId="{2909B341-99B4-4464-B378-74BC3FE02AE0}" sibTransId="{7DBAC6D3-41E2-4392-8567-26C334D23AF9}"/>
    <dgm:cxn modelId="{E446CD40-ABF6-453E-9C2D-1B275A4236EF}" type="presOf" srcId="{168E7963-1E78-4E1C-9BEE-9895608EEBB3}" destId="{6A8F3FA7-66D3-42E4-854C-7DD907BE9D66}" srcOrd="0" destOrd="0" presId="urn:microsoft.com/office/officeart/2018/2/layout/IconCircleList"/>
    <dgm:cxn modelId="{AEC32060-8B34-4142-BF11-E7354487E02F}" type="presOf" srcId="{27E6358F-B910-4DE9-B2B6-6921B582380A}" destId="{BB0EA9D9-6124-49E0-8D2C-A558EF6F44A3}" srcOrd="0" destOrd="0" presId="urn:microsoft.com/office/officeart/2018/2/layout/IconCircleList"/>
    <dgm:cxn modelId="{748C1161-C57F-4774-8CC9-DAAB1C86292C}" srcId="{1A622484-11B9-432D-BC5C-5B5DABF75B68}" destId="{A7F9F414-0E66-443A-BB2C-D5D8C5CEBD3E}" srcOrd="6" destOrd="0" parTransId="{217A63BB-0E8E-4BCD-AFF7-F960D86A999F}" sibTransId="{EDF295AA-7794-43AB-845F-4F4016287A84}"/>
    <dgm:cxn modelId="{9B44EA6A-CCF1-493E-B238-F0FDB4A78E2D}" type="presOf" srcId="{A7F9F414-0E66-443A-BB2C-D5D8C5CEBD3E}" destId="{EFD73EE6-7C01-460A-9840-1A8DA97F7C2E}" srcOrd="0" destOrd="0" presId="urn:microsoft.com/office/officeart/2018/2/layout/IconCircleList"/>
    <dgm:cxn modelId="{0472C756-D6CF-41F0-9BAD-D98C24035366}" type="presOf" srcId="{9C6FF185-19B3-4BE9-874D-A5BF80298707}" destId="{9913ACFD-C8D7-4E22-A799-D4B9B8D50188}" srcOrd="0" destOrd="0" presId="urn:microsoft.com/office/officeart/2018/2/layout/IconCircleList"/>
    <dgm:cxn modelId="{2A86967C-00C5-4FAC-B8D4-845B59ED6169}" type="presOf" srcId="{1A622484-11B9-432D-BC5C-5B5DABF75B68}" destId="{C23EB3E4-1649-45DE-B211-1A2F2F67922B}" srcOrd="0" destOrd="0" presId="urn:microsoft.com/office/officeart/2018/2/layout/IconCircleList"/>
    <dgm:cxn modelId="{A0C4F18D-E40D-4F4B-B420-8B5B4B9DF999}" type="presOf" srcId="{6765D2D7-A083-4997-BF8B-B9915F419FC7}" destId="{E5F6FCF5-6C2A-4D9D-877A-D026C7348277}" srcOrd="0" destOrd="0" presId="urn:microsoft.com/office/officeart/2018/2/layout/IconCircleList"/>
    <dgm:cxn modelId="{03C7EBA2-7EC7-4A76-98BE-F918B8456E22}" srcId="{1A622484-11B9-432D-BC5C-5B5DABF75B68}" destId="{6765D2D7-A083-4997-BF8B-B9915F419FC7}" srcOrd="0" destOrd="0" parTransId="{EA9016D4-81CC-4243-81BA-D63D269BACD9}" sibTransId="{88E99D6B-26EB-4E9F-83C8-7DABCEBE0EB7}"/>
    <dgm:cxn modelId="{E162E1BD-1283-4923-84FA-9260DF7F3E2A}" srcId="{1A622484-11B9-432D-BC5C-5B5DABF75B68}" destId="{73603B44-028C-4DB6-A855-8A58FF9B84EC}" srcOrd="2" destOrd="0" parTransId="{9C0C665A-C0D0-438F-8622-55688204D8F3}" sibTransId="{174F70DA-D126-45C0-AE54-09716C6DF540}"/>
    <dgm:cxn modelId="{38CF0ACA-21B5-44B1-A219-A48B8E6A6482}" type="presOf" srcId="{88E99D6B-26EB-4E9F-83C8-7DABCEBE0EB7}" destId="{14AE7516-43BA-481D-86CB-88BC1298F1DB}" srcOrd="0" destOrd="0" presId="urn:microsoft.com/office/officeart/2018/2/layout/IconCircleList"/>
    <dgm:cxn modelId="{D14EDED1-ED71-49E4-86CA-373D4CF9A7FE}" type="presOf" srcId="{174F70DA-D126-45C0-AE54-09716C6DF540}" destId="{87325DB6-45A7-4D09-BFE9-A1657D063606}" srcOrd="0" destOrd="0" presId="urn:microsoft.com/office/officeart/2018/2/layout/IconCircleList"/>
    <dgm:cxn modelId="{C32A4FDB-93F2-4711-8844-8541E4D1F8B1}" type="presOf" srcId="{7DBAC6D3-41E2-4392-8567-26C334D23AF9}" destId="{2A108E4A-43E4-4323-B7B2-79D29D629094}" srcOrd="0" destOrd="0" presId="urn:microsoft.com/office/officeart/2018/2/layout/IconCircleList"/>
    <dgm:cxn modelId="{747E52E4-1648-4DC9-98FF-3E683948287A}" type="presOf" srcId="{1206FFBC-8823-4D00-9446-3EC7CA5EC7C5}" destId="{9F022371-D144-405E-B476-9F2B9A23C435}" srcOrd="0" destOrd="0" presId="urn:microsoft.com/office/officeart/2018/2/layout/IconCircleList"/>
    <dgm:cxn modelId="{D8E7CBC8-8B47-4836-B0C8-3B2D9BAE7D15}" type="presParOf" srcId="{C23EB3E4-1649-45DE-B211-1A2F2F67922B}" destId="{DCE11AE7-96C1-47E2-A35F-344FE13CD0BF}" srcOrd="0" destOrd="0" presId="urn:microsoft.com/office/officeart/2018/2/layout/IconCircleList"/>
    <dgm:cxn modelId="{DD0142E4-32BF-4BBD-8F5D-C75C55F2AE17}" type="presParOf" srcId="{DCE11AE7-96C1-47E2-A35F-344FE13CD0BF}" destId="{069B2478-8E5D-460A-987B-D8CE19CBCFF6}" srcOrd="0" destOrd="0" presId="urn:microsoft.com/office/officeart/2018/2/layout/IconCircleList"/>
    <dgm:cxn modelId="{A565BC7B-9583-41D0-809C-85F3CF1279E1}" type="presParOf" srcId="{069B2478-8E5D-460A-987B-D8CE19CBCFF6}" destId="{4FBCA7A2-F2D1-42B9-826E-204384A590B6}" srcOrd="0" destOrd="0" presId="urn:microsoft.com/office/officeart/2018/2/layout/IconCircleList"/>
    <dgm:cxn modelId="{D906CA61-417F-4A26-BC43-00C583353DA3}" type="presParOf" srcId="{069B2478-8E5D-460A-987B-D8CE19CBCFF6}" destId="{0255419B-CD8F-496B-B83E-9BCCAB846936}" srcOrd="1" destOrd="0" presId="urn:microsoft.com/office/officeart/2018/2/layout/IconCircleList"/>
    <dgm:cxn modelId="{997E98D4-5D0F-4442-8046-56665BAFA026}" type="presParOf" srcId="{069B2478-8E5D-460A-987B-D8CE19CBCFF6}" destId="{610DA65F-83A3-4229-B64E-B2DAB5984198}" srcOrd="2" destOrd="0" presId="urn:microsoft.com/office/officeart/2018/2/layout/IconCircleList"/>
    <dgm:cxn modelId="{EDDF144D-2B86-44CB-971C-FD9A83EF6644}" type="presParOf" srcId="{069B2478-8E5D-460A-987B-D8CE19CBCFF6}" destId="{E5F6FCF5-6C2A-4D9D-877A-D026C7348277}" srcOrd="3" destOrd="0" presId="urn:microsoft.com/office/officeart/2018/2/layout/IconCircleList"/>
    <dgm:cxn modelId="{F1B7F7B3-3DFF-49FB-9D43-9A92A4A9D6DA}" type="presParOf" srcId="{DCE11AE7-96C1-47E2-A35F-344FE13CD0BF}" destId="{14AE7516-43BA-481D-86CB-88BC1298F1DB}" srcOrd="1" destOrd="0" presId="urn:microsoft.com/office/officeart/2018/2/layout/IconCircleList"/>
    <dgm:cxn modelId="{7FA4C23D-472F-4EC5-B4A8-80CF71675F4E}" type="presParOf" srcId="{DCE11AE7-96C1-47E2-A35F-344FE13CD0BF}" destId="{BDE2800A-045D-4702-8F6D-AEBFA9EC192B}" srcOrd="2" destOrd="0" presId="urn:microsoft.com/office/officeart/2018/2/layout/IconCircleList"/>
    <dgm:cxn modelId="{1FEBC3B2-44C1-4408-8B89-C5313F31026B}" type="presParOf" srcId="{BDE2800A-045D-4702-8F6D-AEBFA9EC192B}" destId="{9A1A5B97-D291-4C02-BFFB-98BEBC68C475}" srcOrd="0" destOrd="0" presId="urn:microsoft.com/office/officeart/2018/2/layout/IconCircleList"/>
    <dgm:cxn modelId="{182F9DD6-89D3-4B55-984C-2EE0BB537B48}" type="presParOf" srcId="{BDE2800A-045D-4702-8F6D-AEBFA9EC192B}" destId="{7FAD83AC-510D-45E1-BA2D-061E101B2892}" srcOrd="1" destOrd="0" presId="urn:microsoft.com/office/officeart/2018/2/layout/IconCircleList"/>
    <dgm:cxn modelId="{10690665-F1DB-47DA-A629-DEEC0B9D30B0}" type="presParOf" srcId="{BDE2800A-045D-4702-8F6D-AEBFA9EC192B}" destId="{13D64A7D-C26D-4C5F-9BC3-31E01940BD67}" srcOrd="2" destOrd="0" presId="urn:microsoft.com/office/officeart/2018/2/layout/IconCircleList"/>
    <dgm:cxn modelId="{1CFFEF0F-C48D-43F9-96B9-DF8C17C922D0}" type="presParOf" srcId="{BDE2800A-045D-4702-8F6D-AEBFA9EC192B}" destId="{D548A587-CF35-4BBD-9C56-77FEC53F9985}" srcOrd="3" destOrd="0" presId="urn:microsoft.com/office/officeart/2018/2/layout/IconCircleList"/>
    <dgm:cxn modelId="{A5388727-62E7-4538-9E34-976C45AF86A5}" type="presParOf" srcId="{DCE11AE7-96C1-47E2-A35F-344FE13CD0BF}" destId="{FF1835DB-B9B0-44F4-982C-8E05F0B3E0C4}" srcOrd="3" destOrd="0" presId="urn:microsoft.com/office/officeart/2018/2/layout/IconCircleList"/>
    <dgm:cxn modelId="{34BEF4D4-085D-4520-9CC1-2A8A054198B9}" type="presParOf" srcId="{DCE11AE7-96C1-47E2-A35F-344FE13CD0BF}" destId="{01B177F0-4288-4901-87A5-243D39572D60}" srcOrd="4" destOrd="0" presId="urn:microsoft.com/office/officeart/2018/2/layout/IconCircleList"/>
    <dgm:cxn modelId="{16825CCE-F507-4248-BFA2-3305CAB390C7}" type="presParOf" srcId="{01B177F0-4288-4901-87A5-243D39572D60}" destId="{CDAC144C-84F3-4264-AD6D-EB7033BB5E0C}" srcOrd="0" destOrd="0" presId="urn:microsoft.com/office/officeart/2018/2/layout/IconCircleList"/>
    <dgm:cxn modelId="{3B9F1297-0952-4C5A-889C-6DC774E5294E}" type="presParOf" srcId="{01B177F0-4288-4901-87A5-243D39572D60}" destId="{891ADD7D-CBA1-4D56-9067-970AE60D4A0F}" srcOrd="1" destOrd="0" presId="urn:microsoft.com/office/officeart/2018/2/layout/IconCircleList"/>
    <dgm:cxn modelId="{1F7B8274-ABB8-48EB-B5B1-E8F1E1A83028}" type="presParOf" srcId="{01B177F0-4288-4901-87A5-243D39572D60}" destId="{2070273C-D841-4026-865F-A4AB8C844E6F}" srcOrd="2" destOrd="0" presId="urn:microsoft.com/office/officeart/2018/2/layout/IconCircleList"/>
    <dgm:cxn modelId="{B523A32C-611F-486A-8922-757AD6016325}" type="presParOf" srcId="{01B177F0-4288-4901-87A5-243D39572D60}" destId="{EAFB6CB4-466C-498C-9A42-AEC55A214ABC}" srcOrd="3" destOrd="0" presId="urn:microsoft.com/office/officeart/2018/2/layout/IconCircleList"/>
    <dgm:cxn modelId="{1A90E477-C75B-465A-B4E1-741662E3A05F}" type="presParOf" srcId="{DCE11AE7-96C1-47E2-A35F-344FE13CD0BF}" destId="{87325DB6-45A7-4D09-BFE9-A1657D063606}" srcOrd="5" destOrd="0" presId="urn:microsoft.com/office/officeart/2018/2/layout/IconCircleList"/>
    <dgm:cxn modelId="{0A0FEBE8-998B-4F1A-866C-C04FEC6A1E18}" type="presParOf" srcId="{DCE11AE7-96C1-47E2-A35F-344FE13CD0BF}" destId="{86B3FC26-7E6A-407D-AB79-B85BAA93970E}" srcOrd="6" destOrd="0" presId="urn:microsoft.com/office/officeart/2018/2/layout/IconCircleList"/>
    <dgm:cxn modelId="{169EF1D4-2436-4085-884B-364A6027B679}" type="presParOf" srcId="{86B3FC26-7E6A-407D-AB79-B85BAA93970E}" destId="{3FB7530B-978D-4587-9D81-FA6C5435C846}" srcOrd="0" destOrd="0" presId="urn:microsoft.com/office/officeart/2018/2/layout/IconCircleList"/>
    <dgm:cxn modelId="{A48500C1-D52C-43C1-87CD-AE84F23FE6C5}" type="presParOf" srcId="{86B3FC26-7E6A-407D-AB79-B85BAA93970E}" destId="{59F7C945-82BD-40B4-8D70-F28E60231E0C}" srcOrd="1" destOrd="0" presId="urn:microsoft.com/office/officeart/2018/2/layout/IconCircleList"/>
    <dgm:cxn modelId="{2784F368-D4F9-4E4C-9271-D512B3A81063}" type="presParOf" srcId="{86B3FC26-7E6A-407D-AB79-B85BAA93970E}" destId="{B50AA571-69F1-45E1-881A-FBBB8C710276}" srcOrd="2" destOrd="0" presId="urn:microsoft.com/office/officeart/2018/2/layout/IconCircleList"/>
    <dgm:cxn modelId="{1C48FB44-68E9-4459-B5E6-E3669F5BF0F9}" type="presParOf" srcId="{86B3FC26-7E6A-407D-AB79-B85BAA93970E}" destId="{6A8F3FA7-66D3-42E4-854C-7DD907BE9D66}" srcOrd="3" destOrd="0" presId="urn:microsoft.com/office/officeart/2018/2/layout/IconCircleList"/>
    <dgm:cxn modelId="{5CD0328D-01BA-4233-AA47-8053B2D30948}" type="presParOf" srcId="{DCE11AE7-96C1-47E2-A35F-344FE13CD0BF}" destId="{2A108E4A-43E4-4323-B7B2-79D29D629094}" srcOrd="7" destOrd="0" presId="urn:microsoft.com/office/officeart/2018/2/layout/IconCircleList"/>
    <dgm:cxn modelId="{B8A37477-2975-4C7A-B4CF-C3BF910F0556}" type="presParOf" srcId="{DCE11AE7-96C1-47E2-A35F-344FE13CD0BF}" destId="{9A085516-F5D0-46BE-8F9A-528A546BA254}" srcOrd="8" destOrd="0" presId="urn:microsoft.com/office/officeart/2018/2/layout/IconCircleList"/>
    <dgm:cxn modelId="{BE1A4FCC-C6D6-4A55-92E9-3EC1FAF1232C}" type="presParOf" srcId="{9A085516-F5D0-46BE-8F9A-528A546BA254}" destId="{1552D6A1-48C9-4E87-AD03-9F43219CEDBA}" srcOrd="0" destOrd="0" presId="urn:microsoft.com/office/officeart/2018/2/layout/IconCircleList"/>
    <dgm:cxn modelId="{1F13B025-90EE-4FD7-8EF3-A10871BDC2F0}" type="presParOf" srcId="{9A085516-F5D0-46BE-8F9A-528A546BA254}" destId="{6471CD19-E61D-4C36-9BE2-D4B41766FF0E}" srcOrd="1" destOrd="0" presId="urn:microsoft.com/office/officeart/2018/2/layout/IconCircleList"/>
    <dgm:cxn modelId="{15270399-E80E-493A-8A5C-AEAC17265493}" type="presParOf" srcId="{9A085516-F5D0-46BE-8F9A-528A546BA254}" destId="{469EE634-E0D5-44C7-8AEB-FF2A8ECC3223}" srcOrd="2" destOrd="0" presId="urn:microsoft.com/office/officeart/2018/2/layout/IconCircleList"/>
    <dgm:cxn modelId="{4C6E29D2-8588-416B-9097-3B0238D912CD}" type="presParOf" srcId="{9A085516-F5D0-46BE-8F9A-528A546BA254}" destId="{9F022371-D144-405E-B476-9F2B9A23C435}" srcOrd="3" destOrd="0" presId="urn:microsoft.com/office/officeart/2018/2/layout/IconCircleList"/>
    <dgm:cxn modelId="{EDFA567D-E083-4595-BEFC-8F606BC8FF86}" type="presParOf" srcId="{DCE11AE7-96C1-47E2-A35F-344FE13CD0BF}" destId="{9913ACFD-C8D7-4E22-A799-D4B9B8D50188}" srcOrd="9" destOrd="0" presId="urn:microsoft.com/office/officeart/2018/2/layout/IconCircleList"/>
    <dgm:cxn modelId="{E8134B50-1C05-4A4A-BF11-8AE9B825B714}" type="presParOf" srcId="{DCE11AE7-96C1-47E2-A35F-344FE13CD0BF}" destId="{04FCCBC0-8731-41F4-849F-46F3676B903E}" srcOrd="10" destOrd="0" presId="urn:microsoft.com/office/officeart/2018/2/layout/IconCircleList"/>
    <dgm:cxn modelId="{D5A2C751-F56B-4D8A-984D-AE8801EAD845}" type="presParOf" srcId="{04FCCBC0-8731-41F4-849F-46F3676B903E}" destId="{4C231A54-7AF8-49BB-8CBA-88B4116D26FB}" srcOrd="0" destOrd="0" presId="urn:microsoft.com/office/officeart/2018/2/layout/IconCircleList"/>
    <dgm:cxn modelId="{6642B3D9-DB54-4361-86C9-7E64D9F9EC2E}" type="presParOf" srcId="{04FCCBC0-8731-41F4-849F-46F3676B903E}" destId="{49997769-3AD8-4E7E-A0D0-06EB9841AC93}" srcOrd="1" destOrd="0" presId="urn:microsoft.com/office/officeart/2018/2/layout/IconCircleList"/>
    <dgm:cxn modelId="{CF9422D4-5145-4CE7-8EA7-53717547EC91}" type="presParOf" srcId="{04FCCBC0-8731-41F4-849F-46F3676B903E}" destId="{54A38F16-E94F-4CDF-BDC9-FC99890A4996}" srcOrd="2" destOrd="0" presId="urn:microsoft.com/office/officeart/2018/2/layout/IconCircleList"/>
    <dgm:cxn modelId="{0DF31960-C075-40A2-B3CF-241B5909186C}" type="presParOf" srcId="{04FCCBC0-8731-41F4-849F-46F3676B903E}" destId="{BB0EA9D9-6124-49E0-8D2C-A558EF6F44A3}" srcOrd="3" destOrd="0" presId="urn:microsoft.com/office/officeart/2018/2/layout/IconCircleList"/>
    <dgm:cxn modelId="{57E689F3-D298-484B-B983-ABF566E81300}" type="presParOf" srcId="{DCE11AE7-96C1-47E2-A35F-344FE13CD0BF}" destId="{F11ADC18-40D9-4E5D-A6E7-72E02639B496}" srcOrd="11" destOrd="0" presId="urn:microsoft.com/office/officeart/2018/2/layout/IconCircleList"/>
    <dgm:cxn modelId="{9ADD8C9D-8B29-42CA-9CE2-D9504A3E2003}" type="presParOf" srcId="{DCE11AE7-96C1-47E2-A35F-344FE13CD0BF}" destId="{462CFD00-6DFF-4B89-BE39-DB2987B4CE0A}" srcOrd="12" destOrd="0" presId="urn:microsoft.com/office/officeart/2018/2/layout/IconCircleList"/>
    <dgm:cxn modelId="{509C9314-98A2-4ECE-8817-646686F9BD0B}" type="presParOf" srcId="{462CFD00-6DFF-4B89-BE39-DB2987B4CE0A}" destId="{91ECB682-8CE5-4C29-A72A-B978F3BA0328}" srcOrd="0" destOrd="0" presId="urn:microsoft.com/office/officeart/2018/2/layout/IconCircleList"/>
    <dgm:cxn modelId="{92617F96-7960-4B77-AA4B-63EE8640212B}" type="presParOf" srcId="{462CFD00-6DFF-4B89-BE39-DB2987B4CE0A}" destId="{FAF9C7AD-9C98-44F3-A955-171951D74909}" srcOrd="1" destOrd="0" presId="urn:microsoft.com/office/officeart/2018/2/layout/IconCircleList"/>
    <dgm:cxn modelId="{FECEC3FB-643E-4896-BF7E-AACABD7E1803}" type="presParOf" srcId="{462CFD00-6DFF-4B89-BE39-DB2987B4CE0A}" destId="{A0424F33-106D-4BEF-A8A6-C72C7C6E5848}" srcOrd="2" destOrd="0" presId="urn:microsoft.com/office/officeart/2018/2/layout/IconCircleList"/>
    <dgm:cxn modelId="{3F76C2DA-C65C-4657-A321-F12606E2C1AF}" type="presParOf" srcId="{462CFD00-6DFF-4B89-BE39-DB2987B4CE0A}" destId="{EFD73EE6-7C01-460A-9840-1A8DA97F7C2E}"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BCA7A2-F2D1-42B9-826E-204384A590B6}">
      <dsp:nvSpPr>
        <dsp:cNvPr id="0" name=""/>
        <dsp:cNvSpPr/>
      </dsp:nvSpPr>
      <dsp:spPr>
        <a:xfrm>
          <a:off x="144560" y="538913"/>
          <a:ext cx="797044" cy="797044"/>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255419B-CD8F-496B-B83E-9BCCAB846936}">
      <dsp:nvSpPr>
        <dsp:cNvPr id="0" name=""/>
        <dsp:cNvSpPr/>
      </dsp:nvSpPr>
      <dsp:spPr>
        <a:xfrm>
          <a:off x="311939" y="706292"/>
          <a:ext cx="462285" cy="46228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5F6FCF5-6C2A-4D9D-877A-D026C7348277}">
      <dsp:nvSpPr>
        <dsp:cNvPr id="0" name=""/>
        <dsp:cNvSpPr/>
      </dsp:nvSpPr>
      <dsp:spPr>
        <a:xfrm>
          <a:off x="1112400" y="538913"/>
          <a:ext cx="1878747" cy="7970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44550">
            <a:lnSpc>
              <a:spcPct val="90000"/>
            </a:lnSpc>
            <a:spcBef>
              <a:spcPct val="0"/>
            </a:spcBef>
            <a:spcAft>
              <a:spcPct val="35000"/>
            </a:spcAft>
            <a:buNone/>
          </a:pPr>
          <a:r>
            <a:rPr lang="en-GB" sz="1900" kern="1200" dirty="0"/>
            <a:t>TV advertising </a:t>
          </a:r>
          <a:endParaRPr lang="en-US" sz="1900" kern="1200" dirty="0"/>
        </a:p>
      </dsp:txBody>
      <dsp:txXfrm>
        <a:off x="1112400" y="538913"/>
        <a:ext cx="1878747" cy="797044"/>
      </dsp:txXfrm>
    </dsp:sp>
    <dsp:sp modelId="{9A1A5B97-D291-4C02-BFFB-98BEBC68C475}">
      <dsp:nvSpPr>
        <dsp:cNvPr id="0" name=""/>
        <dsp:cNvSpPr/>
      </dsp:nvSpPr>
      <dsp:spPr>
        <a:xfrm>
          <a:off x="3318505" y="538913"/>
          <a:ext cx="797044" cy="797044"/>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FAD83AC-510D-45E1-BA2D-061E101B2892}">
      <dsp:nvSpPr>
        <dsp:cNvPr id="0" name=""/>
        <dsp:cNvSpPr/>
      </dsp:nvSpPr>
      <dsp:spPr>
        <a:xfrm>
          <a:off x="3485884" y="706292"/>
          <a:ext cx="462285" cy="46228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548A587-CF35-4BBD-9C56-77FEC53F9985}">
      <dsp:nvSpPr>
        <dsp:cNvPr id="0" name=""/>
        <dsp:cNvSpPr/>
      </dsp:nvSpPr>
      <dsp:spPr>
        <a:xfrm>
          <a:off x="4286345" y="538913"/>
          <a:ext cx="1878747" cy="7970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44550">
            <a:lnSpc>
              <a:spcPct val="90000"/>
            </a:lnSpc>
            <a:spcBef>
              <a:spcPct val="0"/>
            </a:spcBef>
            <a:spcAft>
              <a:spcPct val="35000"/>
            </a:spcAft>
            <a:buNone/>
          </a:pPr>
          <a:r>
            <a:rPr lang="en-GB" sz="1900" kern="1200" dirty="0"/>
            <a:t>Radio advertising</a:t>
          </a:r>
          <a:endParaRPr lang="en-US" sz="1900" kern="1200" dirty="0"/>
        </a:p>
      </dsp:txBody>
      <dsp:txXfrm>
        <a:off x="4286345" y="538913"/>
        <a:ext cx="1878747" cy="797044"/>
      </dsp:txXfrm>
    </dsp:sp>
    <dsp:sp modelId="{CDAC144C-84F3-4264-AD6D-EB7033BB5E0C}">
      <dsp:nvSpPr>
        <dsp:cNvPr id="0" name=""/>
        <dsp:cNvSpPr/>
      </dsp:nvSpPr>
      <dsp:spPr>
        <a:xfrm>
          <a:off x="6492450" y="538913"/>
          <a:ext cx="797044" cy="797044"/>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91ADD7D-CBA1-4D56-9067-970AE60D4A0F}">
      <dsp:nvSpPr>
        <dsp:cNvPr id="0" name=""/>
        <dsp:cNvSpPr/>
      </dsp:nvSpPr>
      <dsp:spPr>
        <a:xfrm>
          <a:off x="6659829" y="706292"/>
          <a:ext cx="462285" cy="46228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AFB6CB4-466C-498C-9A42-AEC55A214ABC}">
      <dsp:nvSpPr>
        <dsp:cNvPr id="0" name=""/>
        <dsp:cNvSpPr/>
      </dsp:nvSpPr>
      <dsp:spPr>
        <a:xfrm>
          <a:off x="7460289" y="538913"/>
          <a:ext cx="1878747" cy="7970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44550">
            <a:lnSpc>
              <a:spcPct val="90000"/>
            </a:lnSpc>
            <a:spcBef>
              <a:spcPct val="0"/>
            </a:spcBef>
            <a:spcAft>
              <a:spcPct val="35000"/>
            </a:spcAft>
            <a:buNone/>
          </a:pPr>
          <a:r>
            <a:rPr lang="en-GB" sz="1900" kern="1200" dirty="0"/>
            <a:t>Bus liner advertising</a:t>
          </a:r>
          <a:endParaRPr lang="en-US" sz="1900" kern="1200" dirty="0"/>
        </a:p>
      </dsp:txBody>
      <dsp:txXfrm>
        <a:off x="7460289" y="538913"/>
        <a:ext cx="1878747" cy="797044"/>
      </dsp:txXfrm>
    </dsp:sp>
    <dsp:sp modelId="{3FB7530B-978D-4587-9D81-FA6C5435C846}">
      <dsp:nvSpPr>
        <dsp:cNvPr id="0" name=""/>
        <dsp:cNvSpPr/>
      </dsp:nvSpPr>
      <dsp:spPr>
        <a:xfrm>
          <a:off x="144560" y="2229477"/>
          <a:ext cx="797044" cy="797044"/>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9F7C945-82BD-40B4-8D70-F28E60231E0C}">
      <dsp:nvSpPr>
        <dsp:cNvPr id="0" name=""/>
        <dsp:cNvSpPr/>
      </dsp:nvSpPr>
      <dsp:spPr>
        <a:xfrm>
          <a:off x="311939" y="2396857"/>
          <a:ext cx="462285" cy="462285"/>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A8F3FA7-66D3-42E4-854C-7DD907BE9D66}">
      <dsp:nvSpPr>
        <dsp:cNvPr id="0" name=""/>
        <dsp:cNvSpPr/>
      </dsp:nvSpPr>
      <dsp:spPr>
        <a:xfrm>
          <a:off x="1112400" y="2229477"/>
          <a:ext cx="1878747" cy="7970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44550">
            <a:lnSpc>
              <a:spcPct val="90000"/>
            </a:lnSpc>
            <a:spcBef>
              <a:spcPct val="0"/>
            </a:spcBef>
            <a:spcAft>
              <a:spcPct val="35000"/>
            </a:spcAft>
            <a:buNone/>
          </a:pPr>
          <a:r>
            <a:rPr lang="en-GB" sz="1900" kern="1200" dirty="0"/>
            <a:t>Digital advertising</a:t>
          </a:r>
          <a:endParaRPr lang="en-US" sz="1900" kern="1200" dirty="0"/>
        </a:p>
      </dsp:txBody>
      <dsp:txXfrm>
        <a:off x="1112400" y="2229477"/>
        <a:ext cx="1878747" cy="797044"/>
      </dsp:txXfrm>
    </dsp:sp>
    <dsp:sp modelId="{1552D6A1-48C9-4E87-AD03-9F43219CEDBA}">
      <dsp:nvSpPr>
        <dsp:cNvPr id="0" name=""/>
        <dsp:cNvSpPr/>
      </dsp:nvSpPr>
      <dsp:spPr>
        <a:xfrm>
          <a:off x="3318505" y="2229477"/>
          <a:ext cx="797044" cy="797044"/>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471CD19-E61D-4C36-9BE2-D4B41766FF0E}">
      <dsp:nvSpPr>
        <dsp:cNvPr id="0" name=""/>
        <dsp:cNvSpPr/>
      </dsp:nvSpPr>
      <dsp:spPr>
        <a:xfrm>
          <a:off x="3485884" y="2396857"/>
          <a:ext cx="462285" cy="462285"/>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F022371-D144-405E-B476-9F2B9A23C435}">
      <dsp:nvSpPr>
        <dsp:cNvPr id="0" name=""/>
        <dsp:cNvSpPr/>
      </dsp:nvSpPr>
      <dsp:spPr>
        <a:xfrm>
          <a:off x="4286345" y="2229477"/>
          <a:ext cx="1878747" cy="7970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44550">
            <a:lnSpc>
              <a:spcPct val="90000"/>
            </a:lnSpc>
            <a:spcBef>
              <a:spcPct val="0"/>
            </a:spcBef>
            <a:spcAft>
              <a:spcPct val="35000"/>
            </a:spcAft>
            <a:buNone/>
          </a:pPr>
          <a:r>
            <a:rPr lang="en-GB" sz="1900" kern="1200" dirty="0"/>
            <a:t>Social Media advertising (from YES accounts)</a:t>
          </a:r>
          <a:endParaRPr lang="en-US" sz="1900" kern="1200" dirty="0"/>
        </a:p>
      </dsp:txBody>
      <dsp:txXfrm>
        <a:off x="4286345" y="2229477"/>
        <a:ext cx="1878747" cy="797044"/>
      </dsp:txXfrm>
    </dsp:sp>
    <dsp:sp modelId="{4C231A54-7AF8-49BB-8CBA-88B4116D26FB}">
      <dsp:nvSpPr>
        <dsp:cNvPr id="0" name=""/>
        <dsp:cNvSpPr/>
      </dsp:nvSpPr>
      <dsp:spPr>
        <a:xfrm>
          <a:off x="6492450" y="2229477"/>
          <a:ext cx="797044" cy="797044"/>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9997769-3AD8-4E7E-A0D0-06EB9841AC93}">
      <dsp:nvSpPr>
        <dsp:cNvPr id="0" name=""/>
        <dsp:cNvSpPr/>
      </dsp:nvSpPr>
      <dsp:spPr>
        <a:xfrm>
          <a:off x="6659829" y="2396857"/>
          <a:ext cx="462285" cy="462285"/>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B0EA9D9-6124-49E0-8D2C-A558EF6F44A3}">
      <dsp:nvSpPr>
        <dsp:cNvPr id="0" name=""/>
        <dsp:cNvSpPr/>
      </dsp:nvSpPr>
      <dsp:spPr>
        <a:xfrm>
          <a:off x="7460289" y="2229477"/>
          <a:ext cx="1878747" cy="7970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44550">
            <a:lnSpc>
              <a:spcPct val="90000"/>
            </a:lnSpc>
            <a:spcBef>
              <a:spcPct val="0"/>
            </a:spcBef>
            <a:spcAft>
              <a:spcPct val="35000"/>
            </a:spcAft>
            <a:buNone/>
          </a:pPr>
          <a:r>
            <a:rPr lang="en-GB" sz="1900" kern="1200" dirty="0"/>
            <a:t>Search engine optimisation </a:t>
          </a:r>
          <a:endParaRPr lang="en-US" sz="1900" kern="1200" dirty="0"/>
        </a:p>
      </dsp:txBody>
      <dsp:txXfrm>
        <a:off x="7460289" y="2229477"/>
        <a:ext cx="1878747" cy="797044"/>
      </dsp:txXfrm>
    </dsp:sp>
    <dsp:sp modelId="{91ECB682-8CE5-4C29-A72A-B978F3BA0328}">
      <dsp:nvSpPr>
        <dsp:cNvPr id="0" name=""/>
        <dsp:cNvSpPr/>
      </dsp:nvSpPr>
      <dsp:spPr>
        <a:xfrm>
          <a:off x="144560" y="3920042"/>
          <a:ext cx="797044" cy="797044"/>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AF9C7AD-9C98-44F3-A955-171951D74909}">
      <dsp:nvSpPr>
        <dsp:cNvPr id="0" name=""/>
        <dsp:cNvSpPr/>
      </dsp:nvSpPr>
      <dsp:spPr>
        <a:xfrm>
          <a:off x="311939" y="4087421"/>
          <a:ext cx="462285" cy="462285"/>
        </a:xfrm>
        <a:prstGeom prst="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FD73EE6-7C01-460A-9840-1A8DA97F7C2E}">
      <dsp:nvSpPr>
        <dsp:cNvPr id="0" name=""/>
        <dsp:cNvSpPr/>
      </dsp:nvSpPr>
      <dsp:spPr>
        <a:xfrm>
          <a:off x="1112400" y="3920042"/>
          <a:ext cx="1878747" cy="7970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44550">
            <a:lnSpc>
              <a:spcPct val="90000"/>
            </a:lnSpc>
            <a:spcBef>
              <a:spcPct val="0"/>
            </a:spcBef>
            <a:spcAft>
              <a:spcPct val="35000"/>
            </a:spcAft>
            <a:buNone/>
          </a:pPr>
          <a:r>
            <a:rPr lang="en-GB" sz="1900" kern="1200" dirty="0"/>
            <a:t>A PR events to raise awareness for the campaign</a:t>
          </a:r>
          <a:endParaRPr lang="en-US" sz="1900" kern="1200" dirty="0"/>
        </a:p>
      </dsp:txBody>
      <dsp:txXfrm>
        <a:off x="1112400" y="3920042"/>
        <a:ext cx="1878747" cy="797044"/>
      </dsp:txXfrm>
    </dsp:sp>
  </dsp:spTree>
</dsp:drawing>
</file>

<file path=ppt/diagrams/layout1.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64D12FF-358C-9D43-A4C0-FD7BDE612C77}" type="datetimeFigureOut">
              <a:rPr lang="en-US" smtClean="0"/>
              <a:t>3/3/2025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0BC9750-8886-2A4D-A735-41D19929926A}" type="slidenum">
              <a:rPr lang="en-US" smtClean="0"/>
              <a:t>‹#›</a:t>
            </a:fld>
            <a:endParaRPr lang="en-US" dirty="0"/>
          </a:p>
        </p:txBody>
      </p:sp>
    </p:spTree>
    <p:extLst>
      <p:ext uri="{BB962C8B-B14F-4D97-AF65-F5344CB8AC3E}">
        <p14:creationId xmlns:p14="http://schemas.microsoft.com/office/powerpoint/2010/main" val="32719193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0BC9750-8886-2A4D-A735-41D19929926A}" type="slidenum">
              <a:rPr lang="en-US" smtClean="0"/>
              <a:t>3</a:t>
            </a:fld>
            <a:endParaRPr lang="en-US" dirty="0"/>
          </a:p>
        </p:txBody>
      </p:sp>
    </p:spTree>
    <p:extLst>
      <p:ext uri="{BB962C8B-B14F-4D97-AF65-F5344CB8AC3E}">
        <p14:creationId xmlns:p14="http://schemas.microsoft.com/office/powerpoint/2010/main" val="1298840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0BC9750-8886-2A4D-A735-41D19929926A}" type="slidenum">
              <a:rPr lang="en-US" smtClean="0"/>
              <a:t>6</a:t>
            </a:fld>
            <a:endParaRPr lang="en-US" dirty="0"/>
          </a:p>
        </p:txBody>
      </p:sp>
    </p:spTree>
    <p:extLst>
      <p:ext uri="{BB962C8B-B14F-4D97-AF65-F5344CB8AC3E}">
        <p14:creationId xmlns:p14="http://schemas.microsoft.com/office/powerpoint/2010/main" val="25728257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emf"/><Relationship Id="rId1" Type="http://schemas.openxmlformats.org/officeDocument/2006/relationships/slideMaster" Target="../slideMasters/slideMaster3.xml"/><Relationship Id="rId4" Type="http://schemas.openxmlformats.org/officeDocument/2006/relationships/image" Target="../media/image6.sv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Page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C88626-C44C-F2C5-3319-CDA7F96C9593}"/>
              </a:ext>
            </a:extLst>
          </p:cNvPr>
          <p:cNvSpPr>
            <a:spLocks noGrp="1"/>
          </p:cNvSpPr>
          <p:nvPr>
            <p:ph type="ctrTitle"/>
          </p:nvPr>
        </p:nvSpPr>
        <p:spPr>
          <a:xfrm>
            <a:off x="360000" y="360000"/>
            <a:ext cx="8280000" cy="354166"/>
          </a:xfrm>
        </p:spPr>
        <p:txBody>
          <a:bodyPr anchor="t" anchorCtr="0"/>
          <a:lstStyle>
            <a:lvl1pPr algn="l">
              <a:defRPr sz="2100"/>
            </a:lvl1pPr>
          </a:lstStyle>
          <a:p>
            <a:r>
              <a:rPr lang="en-US" dirty="0"/>
              <a:t>Click to edit Master title style</a:t>
            </a:r>
          </a:p>
        </p:txBody>
      </p:sp>
      <p:sp>
        <p:nvSpPr>
          <p:cNvPr id="3" name="Subtitle 2">
            <a:extLst>
              <a:ext uri="{FF2B5EF4-FFF2-40B4-BE49-F238E27FC236}">
                <a16:creationId xmlns:a16="http://schemas.microsoft.com/office/drawing/2014/main" id="{39229DA1-C3A6-BE62-29AD-F9944D08E085}"/>
              </a:ext>
            </a:extLst>
          </p:cNvPr>
          <p:cNvSpPr>
            <a:spLocks noGrp="1"/>
          </p:cNvSpPr>
          <p:nvPr>
            <p:ph type="subTitle" idx="1"/>
          </p:nvPr>
        </p:nvSpPr>
        <p:spPr>
          <a:xfrm>
            <a:off x="360000" y="767562"/>
            <a:ext cx="8280000" cy="5031072"/>
          </a:xfrm>
          <a:prstGeom prst="rect">
            <a:avLst/>
          </a:prstGeom>
        </p:spPr>
        <p:txBody>
          <a:bodyPr lIns="0" tIns="0" rIns="0" bIns="0">
            <a:noAutofit/>
          </a:bodyPr>
          <a:lstStyle>
            <a:lvl1pPr marL="0" indent="0" algn="l">
              <a:lnSpc>
                <a:spcPts val="7200"/>
              </a:lnSpc>
              <a:spcBef>
                <a:spcPts val="0"/>
              </a:spcBef>
              <a:buNone/>
              <a:defRPr sz="7200">
                <a:solidFill>
                  <a:schemeClr val="bg1"/>
                </a:solidFill>
                <a:latin typeface="+mj-lt"/>
                <a:ea typeface="Tahoma" panose="020B0604030504040204" pitchFamily="34" charset="0"/>
                <a:cs typeface="Tahom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399046874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Yes - Text Page 3 - with image - Light Purp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3E69C8-A30A-305D-901F-C4D479FF1C9A}"/>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B610AE71-9E01-DD39-5F8B-9911DE87CCE6}"/>
              </a:ext>
            </a:extLst>
          </p:cNvPr>
          <p:cNvSpPr>
            <a:spLocks noGrp="1"/>
          </p:cNvSpPr>
          <p:nvPr>
            <p:ph idx="1"/>
          </p:nvPr>
        </p:nvSpPr>
        <p:spPr>
          <a:xfrm>
            <a:off x="360000" y="936000"/>
            <a:ext cx="5158800" cy="5256000"/>
          </a:xfrm>
        </p:spPr>
        <p:txBody>
          <a:bodyPr>
            <a:noAutofit/>
          </a:bodyPr>
          <a:lstStyle>
            <a:lvl1pPr marL="0" indent="0">
              <a:buFontTx/>
              <a:buNone/>
              <a:defRPr sz="2100"/>
            </a:lvl1pPr>
            <a:lvl2pPr marL="457200" indent="0">
              <a:buFontTx/>
              <a:buNone/>
              <a:defRPr sz="2100"/>
            </a:lvl2pPr>
            <a:lvl3pPr marL="914400" indent="0">
              <a:buFontTx/>
              <a:buNone/>
              <a:defRPr sz="2100"/>
            </a:lvl3pPr>
            <a:lvl4pPr marL="1371600" indent="0">
              <a:buFontTx/>
              <a:buNone/>
              <a:defRPr sz="2100"/>
            </a:lvl4pPr>
            <a:lvl5pPr marL="1828800" indent="0">
              <a:buFontTx/>
              <a:buNone/>
              <a:defRPr sz="2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F449F389-9DC4-DA44-900E-2843A078739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B198928-99E3-742B-35E1-FC74A6CAEC02}"/>
              </a:ext>
            </a:extLst>
          </p:cNvPr>
          <p:cNvSpPr>
            <a:spLocks noGrp="1"/>
          </p:cNvSpPr>
          <p:nvPr>
            <p:ph type="sldNum" sz="quarter" idx="12"/>
          </p:nvPr>
        </p:nvSpPr>
        <p:spPr/>
        <p:txBody>
          <a:bodyPr/>
          <a:lstStyle/>
          <a:p>
            <a:fld id="{6D627F5A-78D5-9546-A733-2C03BDC7EC29}" type="slidenum">
              <a:rPr lang="en-US" smtClean="0"/>
              <a:t>‹#›</a:t>
            </a:fld>
            <a:endParaRPr lang="en-US" dirty="0"/>
          </a:p>
        </p:txBody>
      </p:sp>
      <p:sp>
        <p:nvSpPr>
          <p:cNvPr id="7" name="Picture Placeholder 6">
            <a:extLst>
              <a:ext uri="{FF2B5EF4-FFF2-40B4-BE49-F238E27FC236}">
                <a16:creationId xmlns:a16="http://schemas.microsoft.com/office/drawing/2014/main" id="{C68661FF-8955-3088-9D2C-E424D2666D52}"/>
              </a:ext>
            </a:extLst>
          </p:cNvPr>
          <p:cNvSpPr>
            <a:spLocks noGrp="1"/>
          </p:cNvSpPr>
          <p:nvPr>
            <p:ph type="pic" sz="quarter" idx="13" hasCustomPrompt="1"/>
          </p:nvPr>
        </p:nvSpPr>
        <p:spPr>
          <a:xfrm>
            <a:off x="6289200" y="360363"/>
            <a:ext cx="5518800" cy="5830887"/>
          </a:xfrm>
        </p:spPr>
        <p:txBody>
          <a:bodyPr anchor="ctr" anchorCtr="0"/>
          <a:lstStyle>
            <a:lvl1pPr algn="ctr">
              <a:defRPr/>
            </a:lvl1pPr>
          </a:lstStyle>
          <a:p>
            <a:r>
              <a:rPr lang="en-US" dirty="0"/>
              <a:t>Insert image here</a:t>
            </a:r>
            <a:br>
              <a:rPr lang="en-US" dirty="0"/>
            </a:br>
            <a:br>
              <a:rPr lang="en-US" dirty="0"/>
            </a:br>
            <a:endParaRPr lang="en-US" dirty="0"/>
          </a:p>
        </p:txBody>
      </p:sp>
    </p:spTree>
    <p:extLst>
      <p:ext uri="{BB962C8B-B14F-4D97-AF65-F5344CB8AC3E}">
        <p14:creationId xmlns:p14="http://schemas.microsoft.com/office/powerpoint/2010/main" val="36809242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Yes - Section Break - Divider P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C88626-C44C-F2C5-3319-CDA7F96C9593}"/>
              </a:ext>
            </a:extLst>
          </p:cNvPr>
          <p:cNvSpPr>
            <a:spLocks noGrp="1"/>
          </p:cNvSpPr>
          <p:nvPr>
            <p:ph type="ctrTitle"/>
          </p:nvPr>
        </p:nvSpPr>
        <p:spPr>
          <a:xfrm>
            <a:off x="360000" y="360000"/>
            <a:ext cx="10440000" cy="360000"/>
          </a:xfrm>
        </p:spPr>
        <p:txBody>
          <a:bodyPr anchor="t" anchorCtr="0"/>
          <a:lstStyle>
            <a:lvl1pPr algn="l">
              <a:defRPr sz="2100" b="1"/>
            </a:lvl1pPr>
          </a:lstStyle>
          <a:p>
            <a:r>
              <a:rPr lang="en-US" dirty="0"/>
              <a:t>Click to edit Master title style</a:t>
            </a:r>
          </a:p>
        </p:txBody>
      </p:sp>
      <p:sp>
        <p:nvSpPr>
          <p:cNvPr id="3" name="Subtitle 2">
            <a:extLst>
              <a:ext uri="{FF2B5EF4-FFF2-40B4-BE49-F238E27FC236}">
                <a16:creationId xmlns:a16="http://schemas.microsoft.com/office/drawing/2014/main" id="{39229DA1-C3A6-BE62-29AD-F9944D08E085}"/>
              </a:ext>
            </a:extLst>
          </p:cNvPr>
          <p:cNvSpPr>
            <a:spLocks noGrp="1"/>
          </p:cNvSpPr>
          <p:nvPr>
            <p:ph type="subTitle" idx="1"/>
          </p:nvPr>
        </p:nvSpPr>
        <p:spPr>
          <a:xfrm>
            <a:off x="360000" y="767561"/>
            <a:ext cx="10440000" cy="4792257"/>
          </a:xfrm>
        </p:spPr>
        <p:txBody>
          <a:bodyPr>
            <a:noAutofit/>
          </a:bodyPr>
          <a:lstStyle>
            <a:lvl1pPr marL="0" indent="0" algn="l">
              <a:lnSpc>
                <a:spcPts val="7200"/>
              </a:lnSpc>
              <a:buNone/>
              <a:defRPr sz="720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5" name="Footer Placeholder 4">
            <a:extLst>
              <a:ext uri="{FF2B5EF4-FFF2-40B4-BE49-F238E27FC236}">
                <a16:creationId xmlns:a16="http://schemas.microsoft.com/office/drawing/2014/main" id="{1B0FE410-055E-B7F7-9164-8A71BA44AE1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32F5103-6963-8AB1-B786-64D6E2023ACC}"/>
              </a:ext>
            </a:extLst>
          </p:cNvPr>
          <p:cNvSpPr>
            <a:spLocks noGrp="1"/>
          </p:cNvSpPr>
          <p:nvPr>
            <p:ph type="sldNum" sz="quarter" idx="12"/>
          </p:nvPr>
        </p:nvSpPr>
        <p:spPr/>
        <p:txBody>
          <a:bodyPr/>
          <a:lstStyle/>
          <a:p>
            <a:fld id="{6D627F5A-78D5-9546-A733-2C03BDC7EC29}" type="slidenum">
              <a:rPr lang="en-US" smtClean="0"/>
              <a:t>‹#›</a:t>
            </a:fld>
            <a:endParaRPr lang="en-US" dirty="0"/>
          </a:p>
        </p:txBody>
      </p:sp>
    </p:spTree>
    <p:extLst>
      <p:ext uri="{BB962C8B-B14F-4D97-AF65-F5344CB8AC3E}">
        <p14:creationId xmlns:p14="http://schemas.microsoft.com/office/powerpoint/2010/main" val="373604400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Statement P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3E69C8-A30A-305D-901F-C4D479FF1C9A}"/>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B610AE71-9E01-DD39-5F8B-9911DE87CCE6}"/>
              </a:ext>
            </a:extLst>
          </p:cNvPr>
          <p:cNvSpPr>
            <a:spLocks noGrp="1"/>
          </p:cNvSpPr>
          <p:nvPr>
            <p:ph idx="1"/>
          </p:nvPr>
        </p:nvSpPr>
        <p:spPr>
          <a:xfrm>
            <a:off x="360000" y="767562"/>
            <a:ext cx="10440000" cy="5256000"/>
          </a:xfrm>
        </p:spPr>
        <p:txBody>
          <a:bodyPr>
            <a:noAutofit/>
          </a:bodyPr>
          <a:lstStyle>
            <a:lvl1pPr marL="0" indent="0">
              <a:buFontTx/>
              <a:buNone/>
              <a:defRPr sz="2100"/>
            </a:lvl1pPr>
            <a:lvl2pPr marL="457200" indent="0">
              <a:buFontTx/>
              <a:buNone/>
              <a:defRPr sz="2100"/>
            </a:lvl2pPr>
            <a:lvl3pPr marL="914400" indent="0">
              <a:buFontTx/>
              <a:buNone/>
              <a:defRPr sz="2100"/>
            </a:lvl3pPr>
            <a:lvl4pPr marL="1371600" indent="0">
              <a:buFontTx/>
              <a:buNone/>
              <a:defRPr sz="2100"/>
            </a:lvl4pPr>
            <a:lvl5pPr marL="1828800" indent="0">
              <a:buFontTx/>
              <a:buNone/>
              <a:defRPr sz="2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F449F389-9DC4-DA44-900E-2843A078739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B198928-99E3-742B-35E1-FC74A6CAEC02}"/>
              </a:ext>
            </a:extLst>
          </p:cNvPr>
          <p:cNvSpPr>
            <a:spLocks noGrp="1"/>
          </p:cNvSpPr>
          <p:nvPr>
            <p:ph type="sldNum" sz="quarter" idx="12"/>
          </p:nvPr>
        </p:nvSpPr>
        <p:spPr/>
        <p:txBody>
          <a:bodyPr/>
          <a:lstStyle/>
          <a:p>
            <a:fld id="{6D627F5A-78D5-9546-A733-2C03BDC7EC29}" type="slidenum">
              <a:rPr lang="en-US" smtClean="0"/>
              <a:t>‹#›</a:t>
            </a:fld>
            <a:endParaRPr lang="en-US" dirty="0"/>
          </a:p>
        </p:txBody>
      </p:sp>
    </p:spTree>
    <p:extLst>
      <p:ext uri="{BB962C8B-B14F-4D97-AF65-F5344CB8AC3E}">
        <p14:creationId xmlns:p14="http://schemas.microsoft.com/office/powerpoint/2010/main" val="328577469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Yes - Text Page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3E69C8-A30A-305D-901F-C4D479FF1C9A}"/>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B610AE71-9E01-DD39-5F8B-9911DE87CCE6}"/>
              </a:ext>
            </a:extLst>
          </p:cNvPr>
          <p:cNvSpPr>
            <a:spLocks noGrp="1"/>
          </p:cNvSpPr>
          <p:nvPr>
            <p:ph idx="1"/>
          </p:nvPr>
        </p:nvSpPr>
        <p:spPr>
          <a:xfrm>
            <a:off x="1403999" y="936000"/>
            <a:ext cx="9483599" cy="5256000"/>
          </a:xfrm>
        </p:spPr>
        <p:txBody>
          <a:bodyPr>
            <a:noAutofit/>
          </a:bodyPr>
          <a:lstStyle>
            <a:lvl1pPr marL="0" indent="0">
              <a:buFontTx/>
              <a:buNone/>
              <a:defRPr sz="2100"/>
            </a:lvl1pPr>
            <a:lvl2pPr marL="457200" indent="0">
              <a:buFontTx/>
              <a:buNone/>
              <a:defRPr sz="2100"/>
            </a:lvl2pPr>
            <a:lvl3pPr marL="914400" indent="0">
              <a:buFontTx/>
              <a:buNone/>
              <a:defRPr sz="2100"/>
            </a:lvl3pPr>
            <a:lvl4pPr marL="1371600" indent="0">
              <a:buFontTx/>
              <a:buNone/>
              <a:defRPr sz="2100"/>
            </a:lvl4pPr>
            <a:lvl5pPr marL="1828800" indent="0">
              <a:buFontTx/>
              <a:buNone/>
              <a:defRPr sz="2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F449F389-9DC4-DA44-900E-2843A078739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B198928-99E3-742B-35E1-FC74A6CAEC02}"/>
              </a:ext>
            </a:extLst>
          </p:cNvPr>
          <p:cNvSpPr>
            <a:spLocks noGrp="1"/>
          </p:cNvSpPr>
          <p:nvPr>
            <p:ph type="sldNum" sz="quarter" idx="12"/>
          </p:nvPr>
        </p:nvSpPr>
        <p:spPr/>
        <p:txBody>
          <a:bodyPr/>
          <a:lstStyle/>
          <a:p>
            <a:fld id="{6D627F5A-78D5-9546-A733-2C03BDC7EC29}" type="slidenum">
              <a:rPr lang="en-US" smtClean="0"/>
              <a:t>‹#›</a:t>
            </a:fld>
            <a:endParaRPr lang="en-US" dirty="0"/>
          </a:p>
        </p:txBody>
      </p:sp>
    </p:spTree>
    <p:extLst>
      <p:ext uri="{BB962C8B-B14F-4D97-AF65-F5344CB8AC3E}">
        <p14:creationId xmlns:p14="http://schemas.microsoft.com/office/powerpoint/2010/main" val="290539043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Yes - Text Pag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3E69C8-A30A-305D-901F-C4D479FF1C9A}"/>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B610AE71-9E01-DD39-5F8B-9911DE87CCE6}"/>
              </a:ext>
            </a:extLst>
          </p:cNvPr>
          <p:cNvSpPr>
            <a:spLocks noGrp="1"/>
          </p:cNvSpPr>
          <p:nvPr>
            <p:ph idx="1"/>
          </p:nvPr>
        </p:nvSpPr>
        <p:spPr>
          <a:xfrm>
            <a:off x="1404000" y="936000"/>
            <a:ext cx="9483598" cy="5256000"/>
          </a:xfrm>
        </p:spPr>
        <p:txBody>
          <a:bodyPr>
            <a:noAutofit/>
          </a:bodyPr>
          <a:lstStyle>
            <a:lvl1pPr>
              <a:defRPr sz="2100"/>
            </a:lvl1pPr>
            <a:lvl2pPr>
              <a:defRPr sz="2100"/>
            </a:lvl2pPr>
            <a:lvl3pPr>
              <a:defRPr sz="2100"/>
            </a:lvl3pPr>
            <a:lvl4pPr>
              <a:defRPr sz="2100"/>
            </a:lvl4pPr>
            <a:lvl5pPr>
              <a:defRPr sz="2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F449F389-9DC4-DA44-900E-2843A078739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B198928-99E3-742B-35E1-FC74A6CAEC02}"/>
              </a:ext>
            </a:extLst>
          </p:cNvPr>
          <p:cNvSpPr>
            <a:spLocks noGrp="1"/>
          </p:cNvSpPr>
          <p:nvPr>
            <p:ph type="sldNum" sz="quarter" idx="12"/>
          </p:nvPr>
        </p:nvSpPr>
        <p:spPr/>
        <p:txBody>
          <a:bodyPr/>
          <a:lstStyle/>
          <a:p>
            <a:fld id="{6D627F5A-78D5-9546-A733-2C03BDC7EC29}" type="slidenum">
              <a:rPr lang="en-US" smtClean="0"/>
              <a:t>‹#›</a:t>
            </a:fld>
            <a:endParaRPr lang="en-US" dirty="0"/>
          </a:p>
        </p:txBody>
      </p:sp>
    </p:spTree>
    <p:extLst>
      <p:ext uri="{BB962C8B-B14F-4D97-AF65-F5344CB8AC3E}">
        <p14:creationId xmlns:p14="http://schemas.microsoft.com/office/powerpoint/2010/main" val="39021996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Bullet points">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425404F2-BE9A-4460-8815-8F645183555F}" type="datetimeFigureOut">
              <a:rPr lang="en-US" smtClean="0"/>
              <a:pPr/>
              <a:t>3/3/2025</a:t>
            </a:fld>
            <a:endParaRPr lang="en-US"/>
          </a:p>
        </p:txBody>
      </p:sp>
      <p:sp>
        <p:nvSpPr>
          <p:cNvPr id="5" name="Slide Number Placeholder 4"/>
          <p:cNvSpPr>
            <a:spLocks noGrp="1"/>
          </p:cNvSpPr>
          <p:nvPr>
            <p:ph type="sldNum" sz="quarter" idx="12"/>
          </p:nvPr>
        </p:nvSpPr>
        <p:spPr/>
        <p:txBody>
          <a:bodyPr/>
          <a:lstStyle/>
          <a:p>
            <a:fld id="{96E69268-9C8B-4EBF-A9EE-DC5DC2D48DC3}" type="slidenum">
              <a:rPr lang="en-US" smtClean="0"/>
              <a:pPr/>
              <a:t>‹#›</a:t>
            </a:fld>
            <a:endParaRPr lang="en-US"/>
          </a:p>
        </p:txBody>
      </p:sp>
      <p:sp>
        <p:nvSpPr>
          <p:cNvPr id="10" name="Text Placeholder 15">
            <a:extLst>
              <a:ext uri="{FF2B5EF4-FFF2-40B4-BE49-F238E27FC236}">
                <a16:creationId xmlns:a16="http://schemas.microsoft.com/office/drawing/2014/main" id="{F610AB7C-1E13-53EA-2F07-B6D95678416A}"/>
              </a:ext>
            </a:extLst>
          </p:cNvPr>
          <p:cNvSpPr>
            <a:spLocks noGrp="1"/>
          </p:cNvSpPr>
          <p:nvPr>
            <p:ph type="body" sz="quarter" idx="17" hasCustomPrompt="1"/>
          </p:nvPr>
        </p:nvSpPr>
        <p:spPr>
          <a:xfrm>
            <a:off x="715257" y="1585458"/>
            <a:ext cx="10619541" cy="4496365"/>
          </a:xfrm>
          <a:prstGeom prst="rect">
            <a:avLst/>
          </a:prstGeom>
        </p:spPr>
        <p:txBody>
          <a:bodyPr>
            <a:normAutofit/>
          </a:bodyPr>
          <a:lstStyle>
            <a:lvl2pPr marL="198427" indent="-200933">
              <a:buFontTx/>
              <a:buBlip>
                <a:blip r:embed="rId2"/>
              </a:buBlip>
              <a:defRPr sz="1400">
                <a:solidFill>
                  <a:schemeClr val="tx1"/>
                </a:solidFill>
                <a:latin typeface="Montserrat" panose="00000500000000000000" pitchFamily="2" charset="0"/>
              </a:defRPr>
            </a:lvl2pPr>
            <a:lvl3pPr marL="316800" indent="-171450">
              <a:buFont typeface="Arial" panose="020B0604020202020204" pitchFamily="34" charset="0"/>
              <a:buChar char="•"/>
              <a:defRPr/>
            </a:lvl3pPr>
            <a:lvl4pPr marL="748800" indent="-160747">
              <a:buFont typeface="Arial" panose="020B0604020202020204" pitchFamily="34" charset="0"/>
              <a:buChar char="•"/>
              <a:defRPr/>
            </a:lvl4pPr>
            <a:lvl5pPr marL="1252800" indent="-196747">
              <a:buFont typeface="Arial" panose="020B0604020202020204" pitchFamily="34" charset="0"/>
              <a:buChar char="•"/>
              <a:defRPr/>
            </a:lvl5pPr>
          </a:lstStyle>
          <a:p>
            <a:pPr lvl="1"/>
            <a:r>
              <a:rPr lang="en-GB" dirty="0"/>
              <a:t>Bullet points</a:t>
            </a:r>
          </a:p>
          <a:p>
            <a:pPr lvl="1"/>
            <a:endParaRPr lang="en-GB" dirty="0"/>
          </a:p>
          <a:p>
            <a:pPr lvl="1"/>
            <a:endParaRPr lang="en-GB" dirty="0"/>
          </a:p>
          <a:p>
            <a:pPr lvl="1"/>
            <a:endParaRPr lang="en-GB" dirty="0"/>
          </a:p>
          <a:p>
            <a:pPr lvl="1"/>
            <a:endParaRPr lang="en-US" dirty="0"/>
          </a:p>
        </p:txBody>
      </p:sp>
      <p:sp>
        <p:nvSpPr>
          <p:cNvPr id="2" name="Freeform 286">
            <a:extLst>
              <a:ext uri="{FF2B5EF4-FFF2-40B4-BE49-F238E27FC236}">
                <a16:creationId xmlns:a16="http://schemas.microsoft.com/office/drawing/2014/main" id="{30D66380-3175-37E1-B701-7CD1CDE8E4C2}"/>
              </a:ext>
            </a:extLst>
          </p:cNvPr>
          <p:cNvSpPr/>
          <p:nvPr userDrawn="1"/>
        </p:nvSpPr>
        <p:spPr>
          <a:xfrm>
            <a:off x="1" y="209247"/>
            <a:ext cx="426874" cy="851458"/>
          </a:xfrm>
          <a:custGeom>
            <a:avLst/>
            <a:gdLst>
              <a:gd name="connsiteX0" fmla="*/ 0 w 3633944"/>
              <a:gd name="connsiteY0" fmla="*/ 0 h 6964630"/>
              <a:gd name="connsiteX1" fmla="*/ 0 w 3633944"/>
              <a:gd name="connsiteY1" fmla="*/ 5230034 h 6964630"/>
              <a:gd name="connsiteX2" fmla="*/ 2312795 w 3633944"/>
              <a:gd name="connsiteY2" fmla="*/ 6964630 h 6964630"/>
              <a:gd name="connsiteX3" fmla="*/ 1369117 w 3633944"/>
              <a:gd name="connsiteY3" fmla="*/ 4147078 h 6964630"/>
              <a:gd name="connsiteX4" fmla="*/ 3633944 w 3633944"/>
              <a:gd name="connsiteY4" fmla="*/ 2502383 h 6964630"/>
              <a:gd name="connsiteX5" fmla="*/ 829873 w 3633944"/>
              <a:gd name="connsiteY5" fmla="*/ 2502383 h 6964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33944" h="6964630">
                <a:moveTo>
                  <a:pt x="0" y="0"/>
                </a:moveTo>
                <a:lnTo>
                  <a:pt x="0" y="5230034"/>
                </a:lnTo>
                <a:lnTo>
                  <a:pt x="2312795" y="6964630"/>
                </a:lnTo>
                <a:lnTo>
                  <a:pt x="1369117" y="4147078"/>
                </a:lnTo>
                <a:lnTo>
                  <a:pt x="3633944" y="2502383"/>
                </a:lnTo>
                <a:lnTo>
                  <a:pt x="829873" y="2502383"/>
                </a:lnTo>
                <a:close/>
              </a:path>
            </a:pathLst>
          </a:custGeom>
          <a:solidFill>
            <a:schemeClr val="tx1">
              <a:alpha val="39625"/>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399"/>
          </a:p>
        </p:txBody>
      </p:sp>
      <p:sp>
        <p:nvSpPr>
          <p:cNvPr id="7" name="Title 1">
            <a:extLst>
              <a:ext uri="{FF2B5EF4-FFF2-40B4-BE49-F238E27FC236}">
                <a16:creationId xmlns:a16="http://schemas.microsoft.com/office/drawing/2014/main" id="{39647F18-79C8-EB50-EE17-7F3105B17194}"/>
              </a:ext>
            </a:extLst>
          </p:cNvPr>
          <p:cNvSpPr>
            <a:spLocks noGrp="1"/>
          </p:cNvSpPr>
          <p:nvPr>
            <p:ph type="title" hasCustomPrompt="1"/>
          </p:nvPr>
        </p:nvSpPr>
        <p:spPr>
          <a:xfrm>
            <a:off x="621659" y="391434"/>
            <a:ext cx="8511060" cy="711081"/>
          </a:xfrm>
        </p:spPr>
        <p:txBody>
          <a:bodyPr anchor="t">
            <a:noAutofit/>
          </a:bodyPr>
          <a:lstStyle>
            <a:lvl1pPr>
              <a:defRPr sz="2800">
                <a:latin typeface="+mj-lt"/>
              </a:defRPr>
            </a:lvl1pPr>
          </a:lstStyle>
          <a:p>
            <a:r>
              <a:rPr lang="en-GB" dirty="0"/>
              <a:t>Click to edit Text</a:t>
            </a:r>
            <a:endParaRPr lang="en-US" dirty="0"/>
          </a:p>
        </p:txBody>
      </p:sp>
      <p:pic>
        <p:nvPicPr>
          <p:cNvPr id="4" name="Graphic 3">
            <a:extLst>
              <a:ext uri="{FF2B5EF4-FFF2-40B4-BE49-F238E27FC236}">
                <a16:creationId xmlns:a16="http://schemas.microsoft.com/office/drawing/2014/main" id="{E7F9134D-2CB9-DA49-FDD6-CC3C4E5348FE}"/>
              </a:ext>
            </a:extLst>
          </p:cNvPr>
          <p:cNvPicPr>
            <a:picLocks noChangeAspect="1"/>
          </p:cNvPicPr>
          <p:nvPr userDrawn="1"/>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26389" r="36017"/>
          <a:stretch/>
        </p:blipFill>
        <p:spPr>
          <a:xfrm>
            <a:off x="11326579" y="417190"/>
            <a:ext cx="347761" cy="278136"/>
          </a:xfrm>
          <a:prstGeom prst="rect">
            <a:avLst/>
          </a:prstGeom>
        </p:spPr>
      </p:pic>
    </p:spTree>
    <p:extLst>
      <p:ext uri="{BB962C8B-B14F-4D97-AF65-F5344CB8AC3E}">
        <p14:creationId xmlns:p14="http://schemas.microsoft.com/office/powerpoint/2010/main" val="1258836029"/>
      </p:ext>
    </p:extLst>
  </p:cSld>
  <p:clrMapOvr>
    <a:masterClrMapping/>
  </p:clrMapOvr>
  <p:extLst>
    <p:ext uri="{DCECCB84-F9BA-43D5-87BE-67443E8EF086}">
      <p15:sldGuideLst xmlns:p15="http://schemas.microsoft.com/office/powerpoint/2012/main">
        <p15:guide id="1" orient="horz" pos="2160">
          <p15:clr>
            <a:srgbClr val="FBAE40"/>
          </p15:clr>
        </p15:guide>
        <p15:guide id="2" pos="3839">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Yes - Text Page 3 - with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3E69C8-A30A-305D-901F-C4D479FF1C9A}"/>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B610AE71-9E01-DD39-5F8B-9911DE87CCE6}"/>
              </a:ext>
            </a:extLst>
          </p:cNvPr>
          <p:cNvSpPr>
            <a:spLocks noGrp="1"/>
          </p:cNvSpPr>
          <p:nvPr>
            <p:ph idx="1"/>
          </p:nvPr>
        </p:nvSpPr>
        <p:spPr>
          <a:xfrm>
            <a:off x="360000" y="936000"/>
            <a:ext cx="5158800" cy="5256000"/>
          </a:xfrm>
        </p:spPr>
        <p:txBody>
          <a:bodyPr>
            <a:noAutofit/>
          </a:bodyPr>
          <a:lstStyle>
            <a:lvl1pPr marL="0" indent="0">
              <a:buFontTx/>
              <a:buNone/>
              <a:defRPr sz="2100"/>
            </a:lvl1pPr>
            <a:lvl2pPr marL="457200" indent="0">
              <a:buFontTx/>
              <a:buNone/>
              <a:defRPr sz="2100"/>
            </a:lvl2pPr>
            <a:lvl3pPr marL="914400" indent="0">
              <a:buFontTx/>
              <a:buNone/>
              <a:defRPr sz="2100"/>
            </a:lvl3pPr>
            <a:lvl4pPr marL="1371600" indent="0">
              <a:buFontTx/>
              <a:buNone/>
              <a:defRPr sz="2100"/>
            </a:lvl4pPr>
            <a:lvl5pPr marL="1828800" indent="0">
              <a:buFontTx/>
              <a:buNone/>
              <a:defRPr sz="2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F449F389-9DC4-DA44-900E-2843A078739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B198928-99E3-742B-35E1-FC74A6CAEC02}"/>
              </a:ext>
            </a:extLst>
          </p:cNvPr>
          <p:cNvSpPr>
            <a:spLocks noGrp="1"/>
          </p:cNvSpPr>
          <p:nvPr>
            <p:ph type="sldNum" sz="quarter" idx="12"/>
          </p:nvPr>
        </p:nvSpPr>
        <p:spPr/>
        <p:txBody>
          <a:bodyPr/>
          <a:lstStyle/>
          <a:p>
            <a:fld id="{6D627F5A-78D5-9546-A733-2C03BDC7EC29}" type="slidenum">
              <a:rPr lang="en-US" smtClean="0"/>
              <a:t>‹#›</a:t>
            </a:fld>
            <a:endParaRPr lang="en-US" dirty="0"/>
          </a:p>
        </p:txBody>
      </p:sp>
      <p:sp>
        <p:nvSpPr>
          <p:cNvPr id="7" name="Picture Placeholder 6">
            <a:extLst>
              <a:ext uri="{FF2B5EF4-FFF2-40B4-BE49-F238E27FC236}">
                <a16:creationId xmlns:a16="http://schemas.microsoft.com/office/drawing/2014/main" id="{C68661FF-8955-3088-9D2C-E424D2666D52}"/>
              </a:ext>
            </a:extLst>
          </p:cNvPr>
          <p:cNvSpPr>
            <a:spLocks noGrp="1"/>
          </p:cNvSpPr>
          <p:nvPr>
            <p:ph type="pic" sz="quarter" idx="13" hasCustomPrompt="1"/>
          </p:nvPr>
        </p:nvSpPr>
        <p:spPr>
          <a:xfrm>
            <a:off x="6289200" y="360363"/>
            <a:ext cx="5518800" cy="5830887"/>
          </a:xfrm>
        </p:spPr>
        <p:txBody>
          <a:bodyPr anchor="ctr" anchorCtr="0"/>
          <a:lstStyle>
            <a:lvl1pPr algn="ctr">
              <a:defRPr/>
            </a:lvl1pPr>
          </a:lstStyle>
          <a:p>
            <a:r>
              <a:rPr lang="en-US" dirty="0"/>
              <a:t>Insert image here</a:t>
            </a:r>
          </a:p>
        </p:txBody>
      </p:sp>
    </p:spTree>
    <p:extLst>
      <p:ext uri="{BB962C8B-B14F-4D97-AF65-F5344CB8AC3E}">
        <p14:creationId xmlns:p14="http://schemas.microsoft.com/office/powerpoint/2010/main" val="33736621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Yes - Text Page 1 - Light Purp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3E69C8-A30A-305D-901F-C4D479FF1C9A}"/>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B610AE71-9E01-DD39-5F8B-9911DE87CCE6}"/>
              </a:ext>
            </a:extLst>
          </p:cNvPr>
          <p:cNvSpPr>
            <a:spLocks noGrp="1"/>
          </p:cNvSpPr>
          <p:nvPr>
            <p:ph idx="1"/>
          </p:nvPr>
        </p:nvSpPr>
        <p:spPr>
          <a:xfrm>
            <a:off x="1403999" y="936000"/>
            <a:ext cx="9483599" cy="5256000"/>
          </a:xfrm>
        </p:spPr>
        <p:txBody>
          <a:bodyPr>
            <a:noAutofit/>
          </a:bodyPr>
          <a:lstStyle>
            <a:lvl1pPr marL="0" indent="0">
              <a:buFontTx/>
              <a:buNone/>
              <a:defRPr sz="2100"/>
            </a:lvl1pPr>
            <a:lvl2pPr marL="457200" indent="0">
              <a:buFontTx/>
              <a:buNone/>
              <a:defRPr sz="2100"/>
            </a:lvl2pPr>
            <a:lvl3pPr marL="914400" indent="0">
              <a:buFontTx/>
              <a:buNone/>
              <a:defRPr sz="2100"/>
            </a:lvl3pPr>
            <a:lvl4pPr marL="1371600" indent="0">
              <a:buFontTx/>
              <a:buNone/>
              <a:defRPr sz="2100"/>
            </a:lvl4pPr>
            <a:lvl5pPr marL="1828800" indent="0">
              <a:buFontTx/>
              <a:buNone/>
              <a:defRPr sz="2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F449F389-9DC4-DA44-900E-2843A078739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B198928-99E3-742B-35E1-FC74A6CAEC02}"/>
              </a:ext>
            </a:extLst>
          </p:cNvPr>
          <p:cNvSpPr>
            <a:spLocks noGrp="1"/>
          </p:cNvSpPr>
          <p:nvPr>
            <p:ph type="sldNum" sz="quarter" idx="12"/>
          </p:nvPr>
        </p:nvSpPr>
        <p:spPr/>
        <p:txBody>
          <a:bodyPr/>
          <a:lstStyle/>
          <a:p>
            <a:fld id="{6D627F5A-78D5-9546-A733-2C03BDC7EC29}" type="slidenum">
              <a:rPr lang="en-US" smtClean="0"/>
              <a:t>‹#›</a:t>
            </a:fld>
            <a:endParaRPr lang="en-US" dirty="0"/>
          </a:p>
        </p:txBody>
      </p:sp>
    </p:spTree>
    <p:extLst>
      <p:ext uri="{BB962C8B-B14F-4D97-AF65-F5344CB8AC3E}">
        <p14:creationId xmlns:p14="http://schemas.microsoft.com/office/powerpoint/2010/main" val="9976832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Yes - Text Page 2 - Light Purp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3E69C8-A30A-305D-901F-C4D479FF1C9A}"/>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B610AE71-9E01-DD39-5F8B-9911DE87CCE6}"/>
              </a:ext>
            </a:extLst>
          </p:cNvPr>
          <p:cNvSpPr>
            <a:spLocks noGrp="1"/>
          </p:cNvSpPr>
          <p:nvPr>
            <p:ph idx="1"/>
          </p:nvPr>
        </p:nvSpPr>
        <p:spPr>
          <a:xfrm>
            <a:off x="1403999" y="936000"/>
            <a:ext cx="9483599" cy="5256000"/>
          </a:xfrm>
        </p:spPr>
        <p:txBody>
          <a:bodyPr>
            <a:noAutofit/>
          </a:bodyPr>
          <a:lstStyle>
            <a:lvl1pPr>
              <a:defRPr sz="2100"/>
            </a:lvl1pPr>
            <a:lvl2pPr>
              <a:defRPr sz="2100"/>
            </a:lvl2pPr>
            <a:lvl3pPr>
              <a:defRPr sz="2100"/>
            </a:lvl3pPr>
            <a:lvl4pPr>
              <a:defRPr sz="2100"/>
            </a:lvl4pPr>
            <a:lvl5pPr>
              <a:defRPr sz="2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F449F389-9DC4-DA44-900E-2843A078739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B198928-99E3-742B-35E1-FC74A6CAEC02}"/>
              </a:ext>
            </a:extLst>
          </p:cNvPr>
          <p:cNvSpPr>
            <a:spLocks noGrp="1"/>
          </p:cNvSpPr>
          <p:nvPr>
            <p:ph type="sldNum" sz="quarter" idx="12"/>
          </p:nvPr>
        </p:nvSpPr>
        <p:spPr/>
        <p:txBody>
          <a:bodyPr/>
          <a:lstStyle/>
          <a:p>
            <a:fld id="{6D627F5A-78D5-9546-A733-2C03BDC7EC29}" type="slidenum">
              <a:rPr lang="en-US" smtClean="0"/>
              <a:t>‹#›</a:t>
            </a:fld>
            <a:endParaRPr lang="en-US" dirty="0"/>
          </a:p>
        </p:txBody>
      </p:sp>
    </p:spTree>
    <p:extLst>
      <p:ext uri="{BB962C8B-B14F-4D97-AF65-F5344CB8AC3E}">
        <p14:creationId xmlns:p14="http://schemas.microsoft.com/office/powerpoint/2010/main" val="416814660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5" Type="http://schemas.openxmlformats.org/officeDocument/2006/relationships/image" Target="../media/image3.pn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4.xml"/><Relationship Id="rId1" Type="http://schemas.openxmlformats.org/officeDocument/2006/relationships/slideLayout" Target="../slideLayouts/slideLayout7.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9.xml"/><Relationship Id="rId1" Type="http://schemas.openxmlformats.org/officeDocument/2006/relationships/slideLayout" Target="../slideLayouts/slideLayout8.xml"/><Relationship Id="rId4" Type="http://schemas.openxmlformats.org/officeDocument/2006/relationships/image" Target="../media/image3.png"/></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6.xml"/><Relationship Id="rId1"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pic>
        <p:nvPicPr>
          <p:cNvPr id="11" name="Picture 10" descr="A black background with a black square&#10;&#10;Description automatically generated with medium confidence">
            <a:extLst>
              <a:ext uri="{FF2B5EF4-FFF2-40B4-BE49-F238E27FC236}">
                <a16:creationId xmlns:a16="http://schemas.microsoft.com/office/drawing/2014/main" id="{C4C18D6D-B0EA-5B22-4FAC-0B3E48431B7A}"/>
              </a:ext>
            </a:extLst>
          </p:cNvPr>
          <p:cNvPicPr>
            <a:picLocks noChangeAspect="1"/>
          </p:cNvPicPr>
          <p:nvPr userDrawn="1"/>
        </p:nvPicPr>
        <p:blipFill>
          <a:blip r:embed="rId3"/>
          <a:stretch>
            <a:fillRect/>
          </a:stretch>
        </p:blipFill>
        <p:spPr>
          <a:xfrm>
            <a:off x="0" y="5969000"/>
            <a:ext cx="1790700" cy="889000"/>
          </a:xfrm>
          <a:prstGeom prst="rect">
            <a:avLst/>
          </a:prstGeom>
        </p:spPr>
      </p:pic>
      <p:pic>
        <p:nvPicPr>
          <p:cNvPr id="9" name="Picture 8" descr="A black background with white text&#10;&#10;Description automatically generated">
            <a:extLst>
              <a:ext uri="{FF2B5EF4-FFF2-40B4-BE49-F238E27FC236}">
                <a16:creationId xmlns:a16="http://schemas.microsoft.com/office/drawing/2014/main" id="{40532865-3E78-B886-58A9-E7D109DECE1D}"/>
              </a:ext>
            </a:extLst>
          </p:cNvPr>
          <p:cNvPicPr>
            <a:picLocks noChangeAspect="1"/>
          </p:cNvPicPr>
          <p:nvPr userDrawn="1"/>
        </p:nvPicPr>
        <p:blipFill>
          <a:blip r:embed="rId4"/>
          <a:stretch>
            <a:fillRect/>
          </a:stretch>
        </p:blipFill>
        <p:spPr>
          <a:xfrm>
            <a:off x="9829800" y="6146800"/>
            <a:ext cx="2362200" cy="711200"/>
          </a:xfrm>
          <a:prstGeom prst="rect">
            <a:avLst/>
          </a:prstGeom>
        </p:spPr>
      </p:pic>
      <p:sp>
        <p:nvSpPr>
          <p:cNvPr id="2" name="Title Placeholder 1">
            <a:extLst>
              <a:ext uri="{FF2B5EF4-FFF2-40B4-BE49-F238E27FC236}">
                <a16:creationId xmlns:a16="http://schemas.microsoft.com/office/drawing/2014/main" id="{FD277AC7-9E5E-AF6E-30DC-C698D17580E5}"/>
              </a:ext>
            </a:extLst>
          </p:cNvPr>
          <p:cNvSpPr>
            <a:spLocks noGrp="1"/>
          </p:cNvSpPr>
          <p:nvPr>
            <p:ph type="title"/>
          </p:nvPr>
        </p:nvSpPr>
        <p:spPr>
          <a:xfrm>
            <a:off x="360000" y="360001"/>
            <a:ext cx="8280000" cy="427010"/>
          </a:xfrm>
          <a:prstGeom prst="rect">
            <a:avLst/>
          </a:prstGeom>
        </p:spPr>
        <p:txBody>
          <a:bodyPr vert="horz" lIns="0" tIns="0" rIns="0" bIns="0" rtlCol="0" anchor="t" anchorCtr="0">
            <a:noAutofit/>
          </a:bodyPr>
          <a:lstStyle/>
          <a:p>
            <a:r>
              <a:rPr lang="en-US" dirty="0"/>
              <a:t>Click to edit Master title style</a:t>
            </a:r>
          </a:p>
        </p:txBody>
      </p:sp>
      <p:sp>
        <p:nvSpPr>
          <p:cNvPr id="4" name="Date Placeholder 3">
            <a:extLst>
              <a:ext uri="{FF2B5EF4-FFF2-40B4-BE49-F238E27FC236}">
                <a16:creationId xmlns:a16="http://schemas.microsoft.com/office/drawing/2014/main" id="{94C3B6AA-09A3-7167-B5FF-E7BC08A9F721}"/>
              </a:ext>
            </a:extLst>
          </p:cNvPr>
          <p:cNvSpPr>
            <a:spLocks noGrp="1"/>
          </p:cNvSpPr>
          <p:nvPr>
            <p:ph type="dt" sz="half" idx="2"/>
          </p:nvPr>
        </p:nvSpPr>
        <p:spPr>
          <a:xfrm>
            <a:off x="360000" y="827632"/>
            <a:ext cx="8280000" cy="4578675"/>
          </a:xfrm>
          <a:prstGeom prst="rect">
            <a:avLst/>
          </a:prstGeom>
        </p:spPr>
        <p:txBody>
          <a:bodyPr vert="horz" lIns="0" tIns="0" rIns="0" bIns="0" rtlCol="0" anchor="t" anchorCtr="0"/>
          <a:lstStyle>
            <a:lvl1pPr algn="l">
              <a:defRPr sz="7200">
                <a:solidFill>
                  <a:schemeClr val="bg1"/>
                </a:solidFill>
                <a:latin typeface="+mj-lt"/>
                <a:ea typeface="Tahoma" panose="020B0604030504040204" pitchFamily="34" charset="0"/>
                <a:cs typeface="Tahoma" panose="020B0604030504040204" pitchFamily="34" charset="0"/>
              </a:defRPr>
            </a:lvl1pPr>
          </a:lstStyle>
          <a:p>
            <a:r>
              <a:rPr lang="en-US" dirty="0"/>
              <a:t>Title</a:t>
            </a:r>
          </a:p>
        </p:txBody>
      </p:sp>
    </p:spTree>
    <p:extLst>
      <p:ext uri="{BB962C8B-B14F-4D97-AF65-F5344CB8AC3E}">
        <p14:creationId xmlns:p14="http://schemas.microsoft.com/office/powerpoint/2010/main" val="3820327114"/>
      </p:ext>
    </p:extLst>
  </p:cSld>
  <p:clrMap bg1="lt1" tx1="dk1" bg2="lt2" tx2="dk2" accent1="accent1" accent2="accent2" accent3="accent3" accent4="accent4" accent5="accent5" accent6="accent6" hlink="hlink" folHlink="folHlink"/>
  <p:sldLayoutIdLst>
    <p:sldLayoutId id="2147483662" r:id="rId1"/>
  </p:sldLayoutIdLst>
  <p:txStyles>
    <p:titleStyle>
      <a:lvl1pPr algn="l" defTabSz="914400" rtl="0" eaLnBrk="1" latinLnBrk="0" hangingPunct="1">
        <a:lnSpc>
          <a:spcPct val="90000"/>
        </a:lnSpc>
        <a:spcBef>
          <a:spcPct val="0"/>
        </a:spcBef>
        <a:buNone/>
        <a:defRPr sz="2100" kern="1200">
          <a:solidFill>
            <a:schemeClr val="tx1"/>
          </a:solidFill>
          <a:latin typeface="+mj-lt"/>
          <a:ea typeface="Tahoma" panose="020B0604030504040204" pitchFamily="34" charset="0"/>
          <a:cs typeface="Tahoma" panose="020B060403050404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pic>
        <p:nvPicPr>
          <p:cNvPr id="9" name="Picture 8" descr="A black background with a black square&#10;&#10;Description automatically generated with medium confidence">
            <a:extLst>
              <a:ext uri="{FF2B5EF4-FFF2-40B4-BE49-F238E27FC236}">
                <a16:creationId xmlns:a16="http://schemas.microsoft.com/office/drawing/2014/main" id="{5503F692-C320-FEA9-5D4D-05C7D1CE5B6D}"/>
              </a:ext>
            </a:extLst>
          </p:cNvPr>
          <p:cNvPicPr>
            <a:picLocks noChangeAspect="1"/>
          </p:cNvPicPr>
          <p:nvPr userDrawn="1"/>
        </p:nvPicPr>
        <p:blipFill>
          <a:blip r:embed="rId4"/>
          <a:stretch>
            <a:fillRect/>
          </a:stretch>
        </p:blipFill>
        <p:spPr>
          <a:xfrm>
            <a:off x="0" y="6146800"/>
            <a:ext cx="711200" cy="711200"/>
          </a:xfrm>
          <a:prstGeom prst="rect">
            <a:avLst/>
          </a:prstGeom>
        </p:spPr>
      </p:pic>
      <p:sp>
        <p:nvSpPr>
          <p:cNvPr id="2" name="Title Placeholder 1">
            <a:extLst>
              <a:ext uri="{FF2B5EF4-FFF2-40B4-BE49-F238E27FC236}">
                <a16:creationId xmlns:a16="http://schemas.microsoft.com/office/drawing/2014/main" id="{FD277AC7-9E5E-AF6E-30DC-C698D17580E5}"/>
              </a:ext>
            </a:extLst>
          </p:cNvPr>
          <p:cNvSpPr>
            <a:spLocks noGrp="1"/>
          </p:cNvSpPr>
          <p:nvPr>
            <p:ph type="title"/>
          </p:nvPr>
        </p:nvSpPr>
        <p:spPr>
          <a:xfrm>
            <a:off x="359999" y="360000"/>
            <a:ext cx="10440000" cy="360000"/>
          </a:xfrm>
          <a:prstGeom prst="rect">
            <a:avLst/>
          </a:prstGeom>
        </p:spPr>
        <p:txBody>
          <a:bodyPr vert="horz" lIns="0" tIns="0" rIns="0" bIns="0" rtlCol="0" anchor="t" anchorCtr="0">
            <a:noAutofit/>
          </a:bodyPr>
          <a:lstStyle/>
          <a:p>
            <a:r>
              <a:rPr lang="en-US" dirty="0"/>
              <a:t>Click to edit Master title style</a:t>
            </a:r>
          </a:p>
        </p:txBody>
      </p:sp>
      <p:sp>
        <p:nvSpPr>
          <p:cNvPr id="3" name="Text Placeholder 2">
            <a:extLst>
              <a:ext uri="{FF2B5EF4-FFF2-40B4-BE49-F238E27FC236}">
                <a16:creationId xmlns:a16="http://schemas.microsoft.com/office/drawing/2014/main" id="{AED08558-2E68-A023-2122-891BD72AADC4}"/>
              </a:ext>
            </a:extLst>
          </p:cNvPr>
          <p:cNvSpPr>
            <a:spLocks noGrp="1"/>
          </p:cNvSpPr>
          <p:nvPr>
            <p:ph type="body" idx="1"/>
          </p:nvPr>
        </p:nvSpPr>
        <p:spPr>
          <a:xfrm>
            <a:off x="360000" y="936000"/>
            <a:ext cx="10440000" cy="5288835"/>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94C3B6AA-09A3-7167-B5FF-E7BC08A9F721}"/>
              </a:ext>
            </a:extLst>
          </p:cNvPr>
          <p:cNvSpPr>
            <a:spLocks noGrp="1"/>
          </p:cNvSpPr>
          <p:nvPr>
            <p:ph type="dt" sz="half" idx="2"/>
          </p:nvPr>
        </p:nvSpPr>
        <p:spPr>
          <a:xfrm>
            <a:off x="359999" y="766799"/>
            <a:ext cx="10515599" cy="3490649"/>
          </a:xfrm>
          <a:prstGeom prst="rect">
            <a:avLst/>
          </a:prstGeom>
        </p:spPr>
        <p:txBody>
          <a:bodyPr vert="horz" lIns="0" tIns="0" rIns="0" bIns="0" rtlCol="0" anchor="t" anchorCtr="0"/>
          <a:lstStyle>
            <a:lvl1pPr algn="l">
              <a:lnSpc>
                <a:spcPts val="7200"/>
              </a:lnSpc>
              <a:defRPr sz="720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r>
              <a:rPr lang="en-US" dirty="0"/>
              <a:t>Section Page Title</a:t>
            </a:r>
          </a:p>
        </p:txBody>
      </p:sp>
      <p:sp>
        <p:nvSpPr>
          <p:cNvPr id="5" name="Footer Placeholder 4">
            <a:extLst>
              <a:ext uri="{FF2B5EF4-FFF2-40B4-BE49-F238E27FC236}">
                <a16:creationId xmlns:a16="http://schemas.microsoft.com/office/drawing/2014/main" id="{F478D377-50EF-88CE-2F64-A4D336556B75}"/>
              </a:ext>
            </a:extLst>
          </p:cNvPr>
          <p:cNvSpPr>
            <a:spLocks noGrp="1"/>
          </p:cNvSpPr>
          <p:nvPr>
            <p:ph type="ftr" sz="quarter" idx="3"/>
          </p:nvPr>
        </p:nvSpPr>
        <p:spPr>
          <a:xfrm>
            <a:off x="1404000" y="6276262"/>
            <a:ext cx="4114800" cy="365125"/>
          </a:xfrm>
          <a:prstGeom prst="rect">
            <a:avLst/>
          </a:prstGeom>
        </p:spPr>
        <p:txBody>
          <a:bodyPr vert="horz" lIns="0" tIns="0" rIns="0" bIns="0" rtlCol="0" anchor="t" anchorCtr="0"/>
          <a:lstStyle>
            <a:lvl1pPr algn="l">
              <a:defRPr sz="1100">
                <a:solidFill>
                  <a:schemeClr val="tx1"/>
                </a:solidFill>
                <a:latin typeface="+mn-lt"/>
                <a:ea typeface="Tahoma" panose="020B0604030504040204" pitchFamily="34" charset="0"/>
                <a:cs typeface="Tahoma" panose="020B0604030504040204" pitchFamily="34" charset="0"/>
              </a:defRPr>
            </a:lvl1pPr>
          </a:lstStyle>
          <a:p>
            <a:endParaRPr lang="en-US" dirty="0"/>
          </a:p>
        </p:txBody>
      </p:sp>
      <p:sp>
        <p:nvSpPr>
          <p:cNvPr id="6" name="Slide Number Placeholder 5">
            <a:extLst>
              <a:ext uri="{FF2B5EF4-FFF2-40B4-BE49-F238E27FC236}">
                <a16:creationId xmlns:a16="http://schemas.microsoft.com/office/drawing/2014/main" id="{FFE797D4-C742-3D47-F818-94DD073AC363}"/>
              </a:ext>
            </a:extLst>
          </p:cNvPr>
          <p:cNvSpPr>
            <a:spLocks noGrp="1"/>
          </p:cNvSpPr>
          <p:nvPr>
            <p:ph type="sldNum" sz="quarter" idx="4"/>
          </p:nvPr>
        </p:nvSpPr>
        <p:spPr>
          <a:xfrm>
            <a:off x="10728000" y="6277512"/>
            <a:ext cx="1080000" cy="365125"/>
          </a:xfrm>
          <a:prstGeom prst="rect">
            <a:avLst/>
          </a:prstGeom>
        </p:spPr>
        <p:txBody>
          <a:bodyPr vert="horz" lIns="0" tIns="0" rIns="0" bIns="0" rtlCol="0" anchor="t" anchorCtr="0"/>
          <a:lstStyle>
            <a:lvl1pPr algn="r">
              <a:defRPr sz="1100">
                <a:solidFill>
                  <a:schemeClr val="tx1"/>
                </a:solidFill>
                <a:latin typeface="+mn-lt"/>
                <a:ea typeface="Tahoma" panose="020B0604030504040204" pitchFamily="34" charset="0"/>
                <a:cs typeface="Tahoma" panose="020B0604030504040204" pitchFamily="34" charset="0"/>
              </a:defRPr>
            </a:lvl1pPr>
          </a:lstStyle>
          <a:p>
            <a:fld id="{6D627F5A-78D5-9546-A733-2C03BDC7EC29}" type="slidenum">
              <a:rPr lang="en-US" smtClean="0"/>
              <a:pPr/>
              <a:t>‹#›</a:t>
            </a:fld>
            <a:endParaRPr lang="en-US" dirty="0"/>
          </a:p>
        </p:txBody>
      </p:sp>
    </p:spTree>
    <p:extLst>
      <p:ext uri="{BB962C8B-B14F-4D97-AF65-F5344CB8AC3E}">
        <p14:creationId xmlns:p14="http://schemas.microsoft.com/office/powerpoint/2010/main" val="2302060915"/>
      </p:ext>
    </p:extLst>
  </p:cSld>
  <p:clrMap bg1="lt1" tx1="dk1" bg2="lt2" tx2="dk2" accent1="accent1" accent2="accent2" accent3="accent3" accent4="accent4" accent5="accent5" accent6="accent6" hlink="hlink" folHlink="folHlink"/>
  <p:sldLayoutIdLst>
    <p:sldLayoutId id="2147483664" r:id="rId1"/>
    <p:sldLayoutId id="2147483666" r:id="rId2"/>
  </p:sldLayoutIdLst>
  <p:txStyles>
    <p:titleStyle>
      <a:lvl1pPr algn="l" defTabSz="914400" rtl="0" eaLnBrk="1" latinLnBrk="0" hangingPunct="1">
        <a:lnSpc>
          <a:spcPct val="90000"/>
        </a:lnSpc>
        <a:spcBef>
          <a:spcPct val="0"/>
        </a:spcBef>
        <a:buNone/>
        <a:defRPr sz="2100" b="1" kern="1200">
          <a:solidFill>
            <a:schemeClr val="bg1"/>
          </a:solidFill>
          <a:latin typeface="+mj-lt"/>
          <a:ea typeface="Tahoma" panose="020B0604030504040204" pitchFamily="34" charset="0"/>
          <a:cs typeface="Tahoma" panose="020B060403050404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AEA94FE-1D58-8DF3-D06A-A414770CFFDA}"/>
              </a:ext>
            </a:extLst>
          </p:cNvPr>
          <p:cNvSpPr/>
          <p:nvPr userDrawn="1"/>
        </p:nvSpPr>
        <p:spPr>
          <a:xfrm flipH="1" flipV="1">
            <a:off x="0" y="0"/>
            <a:ext cx="1026000"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US" dirty="0"/>
          </a:p>
        </p:txBody>
      </p:sp>
      <p:pic>
        <p:nvPicPr>
          <p:cNvPr id="9" name="Picture 8" descr="A black background with a black square&#10;&#10;Description automatically generated with medium confidence">
            <a:extLst>
              <a:ext uri="{FF2B5EF4-FFF2-40B4-BE49-F238E27FC236}">
                <a16:creationId xmlns:a16="http://schemas.microsoft.com/office/drawing/2014/main" id="{5503F692-C320-FEA9-5D4D-05C7D1CE5B6D}"/>
              </a:ext>
            </a:extLst>
          </p:cNvPr>
          <p:cNvPicPr>
            <a:picLocks noChangeAspect="1"/>
          </p:cNvPicPr>
          <p:nvPr userDrawn="1"/>
        </p:nvPicPr>
        <p:blipFill>
          <a:blip r:embed="rId5"/>
          <a:stretch>
            <a:fillRect/>
          </a:stretch>
        </p:blipFill>
        <p:spPr>
          <a:xfrm>
            <a:off x="0" y="6146800"/>
            <a:ext cx="711200" cy="711200"/>
          </a:xfrm>
          <a:prstGeom prst="rect">
            <a:avLst/>
          </a:prstGeom>
        </p:spPr>
      </p:pic>
      <p:sp>
        <p:nvSpPr>
          <p:cNvPr id="2" name="Title Placeholder 1">
            <a:extLst>
              <a:ext uri="{FF2B5EF4-FFF2-40B4-BE49-F238E27FC236}">
                <a16:creationId xmlns:a16="http://schemas.microsoft.com/office/drawing/2014/main" id="{FD277AC7-9E5E-AF6E-30DC-C698D17580E5}"/>
              </a:ext>
            </a:extLst>
          </p:cNvPr>
          <p:cNvSpPr>
            <a:spLocks noGrp="1"/>
          </p:cNvSpPr>
          <p:nvPr>
            <p:ph type="title"/>
          </p:nvPr>
        </p:nvSpPr>
        <p:spPr>
          <a:xfrm>
            <a:off x="1404000" y="360000"/>
            <a:ext cx="9483599" cy="360000"/>
          </a:xfrm>
          <a:prstGeom prst="rect">
            <a:avLst/>
          </a:prstGeom>
        </p:spPr>
        <p:txBody>
          <a:bodyPr vert="horz" lIns="0" tIns="0" rIns="0" bIns="0" rtlCol="0" anchor="t" anchorCtr="0">
            <a:noAutofit/>
          </a:bodyPr>
          <a:lstStyle/>
          <a:p>
            <a:r>
              <a:rPr lang="en-US" dirty="0"/>
              <a:t>Click to edit Master title style</a:t>
            </a:r>
          </a:p>
        </p:txBody>
      </p:sp>
      <p:sp>
        <p:nvSpPr>
          <p:cNvPr id="3" name="Text Placeholder 2">
            <a:extLst>
              <a:ext uri="{FF2B5EF4-FFF2-40B4-BE49-F238E27FC236}">
                <a16:creationId xmlns:a16="http://schemas.microsoft.com/office/drawing/2014/main" id="{AED08558-2E68-A023-2122-891BD72AADC4}"/>
              </a:ext>
            </a:extLst>
          </p:cNvPr>
          <p:cNvSpPr>
            <a:spLocks noGrp="1"/>
          </p:cNvSpPr>
          <p:nvPr>
            <p:ph type="body" idx="1"/>
          </p:nvPr>
        </p:nvSpPr>
        <p:spPr>
          <a:xfrm>
            <a:off x="1404000" y="936000"/>
            <a:ext cx="9483598" cy="5288835"/>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F478D377-50EF-88CE-2F64-A4D336556B75}"/>
              </a:ext>
            </a:extLst>
          </p:cNvPr>
          <p:cNvSpPr>
            <a:spLocks noGrp="1"/>
          </p:cNvSpPr>
          <p:nvPr>
            <p:ph type="ftr" sz="quarter" idx="3"/>
          </p:nvPr>
        </p:nvSpPr>
        <p:spPr>
          <a:xfrm>
            <a:off x="1404000" y="6276262"/>
            <a:ext cx="4114800" cy="365125"/>
          </a:xfrm>
          <a:prstGeom prst="rect">
            <a:avLst/>
          </a:prstGeom>
        </p:spPr>
        <p:txBody>
          <a:bodyPr vert="horz" lIns="0" tIns="0" rIns="0" bIns="0" rtlCol="0" anchor="t" anchorCtr="0"/>
          <a:lstStyle>
            <a:lvl1pPr algn="l">
              <a:defRPr sz="1100">
                <a:solidFill>
                  <a:schemeClr val="tx1"/>
                </a:solidFill>
                <a:latin typeface="+mn-lt"/>
                <a:ea typeface="Tahoma" panose="020B0604030504040204" pitchFamily="34" charset="0"/>
                <a:cs typeface="Tahoma" panose="020B0604030504040204" pitchFamily="34" charset="0"/>
              </a:defRPr>
            </a:lvl1pPr>
          </a:lstStyle>
          <a:p>
            <a:endParaRPr lang="en-US" dirty="0"/>
          </a:p>
        </p:txBody>
      </p:sp>
      <p:sp>
        <p:nvSpPr>
          <p:cNvPr id="6" name="Slide Number Placeholder 5">
            <a:extLst>
              <a:ext uri="{FF2B5EF4-FFF2-40B4-BE49-F238E27FC236}">
                <a16:creationId xmlns:a16="http://schemas.microsoft.com/office/drawing/2014/main" id="{FFE797D4-C742-3D47-F818-94DD073AC363}"/>
              </a:ext>
            </a:extLst>
          </p:cNvPr>
          <p:cNvSpPr>
            <a:spLocks noGrp="1"/>
          </p:cNvSpPr>
          <p:nvPr>
            <p:ph type="sldNum" sz="quarter" idx="4"/>
          </p:nvPr>
        </p:nvSpPr>
        <p:spPr>
          <a:xfrm>
            <a:off x="10728000" y="6277512"/>
            <a:ext cx="1080000" cy="365125"/>
          </a:xfrm>
          <a:prstGeom prst="rect">
            <a:avLst/>
          </a:prstGeom>
        </p:spPr>
        <p:txBody>
          <a:bodyPr vert="horz" lIns="0" tIns="0" rIns="0" bIns="0" rtlCol="0" anchor="t" anchorCtr="0"/>
          <a:lstStyle>
            <a:lvl1pPr algn="r">
              <a:defRPr sz="1100">
                <a:solidFill>
                  <a:schemeClr val="tx1"/>
                </a:solidFill>
                <a:latin typeface="+mn-lt"/>
                <a:ea typeface="Tahoma" panose="020B0604030504040204" pitchFamily="34" charset="0"/>
                <a:cs typeface="Tahoma" panose="020B0604030504040204" pitchFamily="34" charset="0"/>
              </a:defRPr>
            </a:lvl1pPr>
          </a:lstStyle>
          <a:p>
            <a:fld id="{6D627F5A-78D5-9546-A733-2C03BDC7EC29}" type="slidenum">
              <a:rPr lang="en-US" smtClean="0"/>
              <a:pPr/>
              <a:t>‹#›</a:t>
            </a:fld>
            <a:endParaRPr lang="en-US" dirty="0"/>
          </a:p>
        </p:txBody>
      </p:sp>
    </p:spTree>
    <p:extLst>
      <p:ext uri="{BB962C8B-B14F-4D97-AF65-F5344CB8AC3E}">
        <p14:creationId xmlns:p14="http://schemas.microsoft.com/office/powerpoint/2010/main" val="2451841734"/>
      </p:ext>
    </p:extLst>
  </p:cSld>
  <p:clrMap bg1="lt1" tx1="dk1" bg2="lt2" tx2="dk2" accent1="accent1" accent2="accent2" accent3="accent3" accent4="accent4" accent5="accent5" accent6="accent6" hlink="hlink" folHlink="folHlink"/>
  <p:sldLayoutIdLst>
    <p:sldLayoutId id="2147483670" r:id="rId1"/>
    <p:sldLayoutId id="2147483669" r:id="rId2"/>
    <p:sldLayoutId id="2147483679" r:id="rId3"/>
  </p:sldLayoutIdLst>
  <p:txStyles>
    <p:titleStyle>
      <a:lvl1pPr algn="l" defTabSz="914400" rtl="0" eaLnBrk="1" latinLnBrk="0" hangingPunct="1">
        <a:lnSpc>
          <a:spcPct val="90000"/>
        </a:lnSpc>
        <a:spcBef>
          <a:spcPct val="0"/>
        </a:spcBef>
        <a:buNone/>
        <a:defRPr sz="2100" b="1" kern="1200">
          <a:solidFill>
            <a:schemeClr val="tx2"/>
          </a:solidFill>
          <a:latin typeface="+mj-lt"/>
          <a:ea typeface="Tahoma" panose="020B0604030504040204" pitchFamily="34" charset="0"/>
          <a:cs typeface="Tahoma" panose="020B0604030504040204" pitchFamily="34" charset="0"/>
        </a:defRPr>
      </a:lvl1pPr>
    </p:titleStyle>
    <p:bodyStyle>
      <a:lvl1pPr marL="228600" indent="-228600" algn="l" defTabSz="914400" rtl="0" eaLnBrk="1" latinLnBrk="0" hangingPunct="1">
        <a:lnSpc>
          <a:spcPts val="2550"/>
        </a:lnSpc>
        <a:spcBef>
          <a:spcPts val="1000"/>
        </a:spcBef>
        <a:buFont typeface="Arial" panose="020B0604020202020204" pitchFamily="34" charset="0"/>
        <a:buChar char="•"/>
        <a:defRPr sz="2100" kern="1200">
          <a:solidFill>
            <a:schemeClr val="tx1"/>
          </a:solidFill>
          <a:latin typeface="+mn-lt"/>
          <a:ea typeface="Tahoma" panose="020B0604030504040204" pitchFamily="34" charset="0"/>
          <a:cs typeface="Tahoma" panose="020B0604030504040204" pitchFamily="34" charset="0"/>
        </a:defRPr>
      </a:lvl1pPr>
      <a:lvl2pPr marL="685800" indent="-228600" algn="l" defTabSz="914400" rtl="0" eaLnBrk="1" latinLnBrk="0" hangingPunct="1">
        <a:lnSpc>
          <a:spcPts val="2550"/>
        </a:lnSpc>
        <a:spcBef>
          <a:spcPts val="500"/>
        </a:spcBef>
        <a:buFont typeface="Arial" panose="020B0604020202020204" pitchFamily="34" charset="0"/>
        <a:buChar char="•"/>
        <a:defRPr sz="2100" kern="1200">
          <a:solidFill>
            <a:schemeClr val="tx1"/>
          </a:solidFill>
          <a:latin typeface="+mn-lt"/>
          <a:ea typeface="Tahoma" panose="020B0604030504040204" pitchFamily="34" charset="0"/>
          <a:cs typeface="Tahoma" panose="020B0604030504040204" pitchFamily="34" charset="0"/>
        </a:defRPr>
      </a:lvl2pPr>
      <a:lvl3pPr marL="1143000" indent="-228600" algn="l" defTabSz="914400" rtl="0" eaLnBrk="1" latinLnBrk="0" hangingPunct="1">
        <a:lnSpc>
          <a:spcPts val="2550"/>
        </a:lnSpc>
        <a:spcBef>
          <a:spcPts val="500"/>
        </a:spcBef>
        <a:buFont typeface="Arial" panose="020B0604020202020204" pitchFamily="34" charset="0"/>
        <a:buChar char="•"/>
        <a:defRPr sz="2100" kern="1200">
          <a:solidFill>
            <a:schemeClr val="tx1"/>
          </a:solidFill>
          <a:latin typeface="+mn-lt"/>
          <a:ea typeface="Tahoma" panose="020B0604030504040204" pitchFamily="34" charset="0"/>
          <a:cs typeface="Tahoma" panose="020B0604030504040204" pitchFamily="34" charset="0"/>
        </a:defRPr>
      </a:lvl3pPr>
      <a:lvl4pPr marL="1600200" indent="-228600" algn="l" defTabSz="914400" rtl="0" eaLnBrk="1" latinLnBrk="0" hangingPunct="1">
        <a:lnSpc>
          <a:spcPts val="2550"/>
        </a:lnSpc>
        <a:spcBef>
          <a:spcPts val="500"/>
        </a:spcBef>
        <a:buFont typeface="Arial" panose="020B0604020202020204" pitchFamily="34" charset="0"/>
        <a:buChar char="•"/>
        <a:defRPr sz="2100" kern="1200">
          <a:solidFill>
            <a:schemeClr val="tx1"/>
          </a:solidFill>
          <a:latin typeface="+mn-lt"/>
          <a:ea typeface="Tahoma" panose="020B0604030504040204" pitchFamily="34" charset="0"/>
          <a:cs typeface="Tahoma" panose="020B0604030504040204" pitchFamily="34" charset="0"/>
        </a:defRPr>
      </a:lvl4pPr>
      <a:lvl5pPr marL="2057400" indent="-228600" algn="l" defTabSz="914400" rtl="0" eaLnBrk="1" latinLnBrk="0" hangingPunct="1">
        <a:lnSpc>
          <a:spcPts val="2550"/>
        </a:lnSpc>
        <a:spcBef>
          <a:spcPts val="500"/>
        </a:spcBef>
        <a:buFont typeface="Arial" panose="020B0604020202020204" pitchFamily="34" charset="0"/>
        <a:buChar char="•"/>
        <a:defRPr sz="2100" kern="1200">
          <a:solidFill>
            <a:schemeClr val="tx1"/>
          </a:solidFill>
          <a:latin typeface="+mn-lt"/>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AEA94FE-1D58-8DF3-D06A-A414770CFFDA}"/>
              </a:ext>
            </a:extLst>
          </p:cNvPr>
          <p:cNvSpPr/>
          <p:nvPr userDrawn="1"/>
        </p:nvSpPr>
        <p:spPr>
          <a:xfrm flipH="1" flipV="1">
            <a:off x="0" y="0"/>
            <a:ext cx="5903999"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US" dirty="0"/>
          </a:p>
        </p:txBody>
      </p:sp>
      <p:pic>
        <p:nvPicPr>
          <p:cNvPr id="9" name="Picture 8" descr="A black background with a black square&#10;&#10;Description automatically generated with medium confidence">
            <a:extLst>
              <a:ext uri="{FF2B5EF4-FFF2-40B4-BE49-F238E27FC236}">
                <a16:creationId xmlns:a16="http://schemas.microsoft.com/office/drawing/2014/main" id="{5503F692-C320-FEA9-5D4D-05C7D1CE5B6D}"/>
              </a:ext>
            </a:extLst>
          </p:cNvPr>
          <p:cNvPicPr>
            <a:picLocks noChangeAspect="1"/>
          </p:cNvPicPr>
          <p:nvPr userDrawn="1"/>
        </p:nvPicPr>
        <p:blipFill>
          <a:blip r:embed="rId3"/>
          <a:stretch>
            <a:fillRect/>
          </a:stretch>
        </p:blipFill>
        <p:spPr>
          <a:xfrm>
            <a:off x="0" y="6146800"/>
            <a:ext cx="711200" cy="711200"/>
          </a:xfrm>
          <a:prstGeom prst="rect">
            <a:avLst/>
          </a:prstGeom>
        </p:spPr>
      </p:pic>
      <p:sp>
        <p:nvSpPr>
          <p:cNvPr id="2" name="Title Placeholder 1">
            <a:extLst>
              <a:ext uri="{FF2B5EF4-FFF2-40B4-BE49-F238E27FC236}">
                <a16:creationId xmlns:a16="http://schemas.microsoft.com/office/drawing/2014/main" id="{FD277AC7-9E5E-AF6E-30DC-C698D17580E5}"/>
              </a:ext>
            </a:extLst>
          </p:cNvPr>
          <p:cNvSpPr>
            <a:spLocks noGrp="1"/>
          </p:cNvSpPr>
          <p:nvPr>
            <p:ph type="title"/>
          </p:nvPr>
        </p:nvSpPr>
        <p:spPr>
          <a:xfrm>
            <a:off x="360000" y="360000"/>
            <a:ext cx="5158800" cy="360000"/>
          </a:xfrm>
          <a:prstGeom prst="rect">
            <a:avLst/>
          </a:prstGeom>
        </p:spPr>
        <p:txBody>
          <a:bodyPr vert="horz" lIns="0" tIns="0" rIns="0" bIns="0" rtlCol="0" anchor="t" anchorCtr="0">
            <a:noAutofit/>
          </a:bodyPr>
          <a:lstStyle/>
          <a:p>
            <a:r>
              <a:rPr lang="en-US" dirty="0"/>
              <a:t>Click to edit Master title style</a:t>
            </a:r>
          </a:p>
        </p:txBody>
      </p:sp>
      <p:sp>
        <p:nvSpPr>
          <p:cNvPr id="3" name="Text Placeholder 2">
            <a:extLst>
              <a:ext uri="{FF2B5EF4-FFF2-40B4-BE49-F238E27FC236}">
                <a16:creationId xmlns:a16="http://schemas.microsoft.com/office/drawing/2014/main" id="{AED08558-2E68-A023-2122-891BD72AADC4}"/>
              </a:ext>
            </a:extLst>
          </p:cNvPr>
          <p:cNvSpPr>
            <a:spLocks noGrp="1"/>
          </p:cNvSpPr>
          <p:nvPr>
            <p:ph type="body" idx="1"/>
          </p:nvPr>
        </p:nvSpPr>
        <p:spPr>
          <a:xfrm>
            <a:off x="360000" y="936000"/>
            <a:ext cx="5158800" cy="5288835"/>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F478D377-50EF-88CE-2F64-A4D336556B75}"/>
              </a:ext>
            </a:extLst>
          </p:cNvPr>
          <p:cNvSpPr>
            <a:spLocks noGrp="1"/>
          </p:cNvSpPr>
          <p:nvPr>
            <p:ph type="ftr" sz="quarter" idx="3"/>
          </p:nvPr>
        </p:nvSpPr>
        <p:spPr>
          <a:xfrm>
            <a:off x="1404000" y="6276262"/>
            <a:ext cx="4114800" cy="365125"/>
          </a:xfrm>
          <a:prstGeom prst="rect">
            <a:avLst/>
          </a:prstGeom>
        </p:spPr>
        <p:txBody>
          <a:bodyPr vert="horz" lIns="0" tIns="0" rIns="0" bIns="0" rtlCol="0" anchor="t" anchorCtr="0"/>
          <a:lstStyle>
            <a:lvl1pPr algn="l">
              <a:defRPr sz="1100">
                <a:solidFill>
                  <a:schemeClr val="tx1"/>
                </a:solidFill>
                <a:latin typeface="+mn-lt"/>
                <a:ea typeface="Tahoma" panose="020B0604030504040204" pitchFamily="34" charset="0"/>
                <a:cs typeface="Tahoma" panose="020B0604030504040204" pitchFamily="34" charset="0"/>
              </a:defRPr>
            </a:lvl1pPr>
          </a:lstStyle>
          <a:p>
            <a:endParaRPr lang="en-US" dirty="0"/>
          </a:p>
        </p:txBody>
      </p:sp>
      <p:sp>
        <p:nvSpPr>
          <p:cNvPr id="6" name="Slide Number Placeholder 5">
            <a:extLst>
              <a:ext uri="{FF2B5EF4-FFF2-40B4-BE49-F238E27FC236}">
                <a16:creationId xmlns:a16="http://schemas.microsoft.com/office/drawing/2014/main" id="{FFE797D4-C742-3D47-F818-94DD073AC363}"/>
              </a:ext>
            </a:extLst>
          </p:cNvPr>
          <p:cNvSpPr>
            <a:spLocks noGrp="1"/>
          </p:cNvSpPr>
          <p:nvPr>
            <p:ph type="sldNum" sz="quarter" idx="4"/>
          </p:nvPr>
        </p:nvSpPr>
        <p:spPr>
          <a:xfrm>
            <a:off x="10728000" y="6277512"/>
            <a:ext cx="1080000" cy="365125"/>
          </a:xfrm>
          <a:prstGeom prst="rect">
            <a:avLst/>
          </a:prstGeom>
        </p:spPr>
        <p:txBody>
          <a:bodyPr vert="horz" lIns="0" tIns="0" rIns="0" bIns="0" rtlCol="0" anchor="t" anchorCtr="0"/>
          <a:lstStyle>
            <a:lvl1pPr algn="r">
              <a:defRPr sz="1100">
                <a:solidFill>
                  <a:schemeClr val="tx1"/>
                </a:solidFill>
                <a:latin typeface="+mn-lt"/>
                <a:ea typeface="Tahoma" panose="020B0604030504040204" pitchFamily="34" charset="0"/>
                <a:cs typeface="Tahoma" panose="020B0604030504040204" pitchFamily="34" charset="0"/>
              </a:defRPr>
            </a:lvl1pPr>
          </a:lstStyle>
          <a:p>
            <a:fld id="{6D627F5A-78D5-9546-A733-2C03BDC7EC29}" type="slidenum">
              <a:rPr lang="en-US" smtClean="0"/>
              <a:pPr/>
              <a:t>‹#›</a:t>
            </a:fld>
            <a:endParaRPr lang="en-US" dirty="0"/>
          </a:p>
        </p:txBody>
      </p:sp>
    </p:spTree>
    <p:extLst>
      <p:ext uri="{BB962C8B-B14F-4D97-AF65-F5344CB8AC3E}">
        <p14:creationId xmlns:p14="http://schemas.microsoft.com/office/powerpoint/2010/main" val="165641997"/>
      </p:ext>
    </p:extLst>
  </p:cSld>
  <p:clrMap bg1="lt1" tx1="dk1" bg2="lt2" tx2="dk2" accent1="accent1" accent2="accent2" accent3="accent3" accent4="accent4" accent5="accent5" accent6="accent6" hlink="hlink" folHlink="folHlink"/>
  <p:sldLayoutIdLst>
    <p:sldLayoutId id="2147483672" r:id="rId1"/>
  </p:sldLayoutIdLst>
  <p:txStyles>
    <p:titleStyle>
      <a:lvl1pPr algn="l" defTabSz="914400" rtl="0" eaLnBrk="1" latinLnBrk="0" hangingPunct="1">
        <a:lnSpc>
          <a:spcPct val="90000"/>
        </a:lnSpc>
        <a:spcBef>
          <a:spcPct val="0"/>
        </a:spcBef>
        <a:buNone/>
        <a:defRPr sz="2100" b="1" kern="1200">
          <a:solidFill>
            <a:schemeClr val="bg1"/>
          </a:solidFill>
          <a:latin typeface="+mj-lt"/>
          <a:ea typeface="Tahoma" panose="020B0604030504040204" pitchFamily="34" charset="0"/>
          <a:cs typeface="Tahoma" panose="020B0604030504040204" pitchFamily="34" charset="0"/>
        </a:defRPr>
      </a:lvl1pPr>
    </p:titleStyle>
    <p:bodyStyle>
      <a:lvl1pPr marL="228600" indent="-228600" algn="l" defTabSz="914400" rtl="0" eaLnBrk="1" latinLnBrk="0" hangingPunct="1">
        <a:lnSpc>
          <a:spcPts val="2550"/>
        </a:lnSpc>
        <a:spcBef>
          <a:spcPts val="1000"/>
        </a:spcBef>
        <a:buFont typeface="Arial" panose="020B0604020202020204" pitchFamily="34" charset="0"/>
        <a:buChar char="•"/>
        <a:defRPr sz="2100" kern="1200">
          <a:solidFill>
            <a:schemeClr val="tx1"/>
          </a:solidFill>
          <a:latin typeface="+mn-lt"/>
          <a:ea typeface="Tahoma" panose="020B0604030504040204" pitchFamily="34" charset="0"/>
          <a:cs typeface="Tahoma" panose="020B0604030504040204" pitchFamily="34" charset="0"/>
        </a:defRPr>
      </a:lvl1pPr>
      <a:lvl2pPr marL="685800" indent="-228600" algn="l" defTabSz="914400" rtl="0" eaLnBrk="1" latinLnBrk="0" hangingPunct="1">
        <a:lnSpc>
          <a:spcPts val="2550"/>
        </a:lnSpc>
        <a:spcBef>
          <a:spcPts val="500"/>
        </a:spcBef>
        <a:buFont typeface="Arial" panose="020B0604020202020204" pitchFamily="34" charset="0"/>
        <a:buChar char="•"/>
        <a:defRPr sz="2100" kern="1200">
          <a:solidFill>
            <a:schemeClr val="tx1"/>
          </a:solidFill>
          <a:latin typeface="+mn-lt"/>
          <a:ea typeface="Tahoma" panose="020B0604030504040204" pitchFamily="34" charset="0"/>
          <a:cs typeface="Tahoma" panose="020B0604030504040204" pitchFamily="34" charset="0"/>
        </a:defRPr>
      </a:lvl2pPr>
      <a:lvl3pPr marL="1143000" indent="-228600" algn="l" defTabSz="914400" rtl="0" eaLnBrk="1" latinLnBrk="0" hangingPunct="1">
        <a:lnSpc>
          <a:spcPts val="2550"/>
        </a:lnSpc>
        <a:spcBef>
          <a:spcPts val="500"/>
        </a:spcBef>
        <a:buFont typeface="Arial" panose="020B0604020202020204" pitchFamily="34" charset="0"/>
        <a:buChar char="•"/>
        <a:defRPr sz="2100" kern="1200">
          <a:solidFill>
            <a:schemeClr val="tx1"/>
          </a:solidFill>
          <a:latin typeface="+mn-lt"/>
          <a:ea typeface="Tahoma" panose="020B0604030504040204" pitchFamily="34" charset="0"/>
          <a:cs typeface="Tahoma" panose="020B0604030504040204" pitchFamily="34" charset="0"/>
        </a:defRPr>
      </a:lvl3pPr>
      <a:lvl4pPr marL="1600200" indent="-228600" algn="l" defTabSz="914400" rtl="0" eaLnBrk="1" latinLnBrk="0" hangingPunct="1">
        <a:lnSpc>
          <a:spcPts val="2550"/>
        </a:lnSpc>
        <a:spcBef>
          <a:spcPts val="500"/>
        </a:spcBef>
        <a:buFont typeface="Arial" panose="020B0604020202020204" pitchFamily="34" charset="0"/>
        <a:buChar char="•"/>
        <a:defRPr sz="2100" kern="1200">
          <a:solidFill>
            <a:schemeClr val="tx1"/>
          </a:solidFill>
          <a:latin typeface="+mn-lt"/>
          <a:ea typeface="Tahoma" panose="020B0604030504040204" pitchFamily="34" charset="0"/>
          <a:cs typeface="Tahoma" panose="020B0604030504040204" pitchFamily="34" charset="0"/>
        </a:defRPr>
      </a:lvl4pPr>
      <a:lvl5pPr marL="2057400" indent="-228600" algn="l" defTabSz="914400" rtl="0" eaLnBrk="1" latinLnBrk="0" hangingPunct="1">
        <a:lnSpc>
          <a:spcPts val="2550"/>
        </a:lnSpc>
        <a:spcBef>
          <a:spcPts val="500"/>
        </a:spcBef>
        <a:buFont typeface="Arial" panose="020B0604020202020204" pitchFamily="34" charset="0"/>
        <a:buChar char="•"/>
        <a:defRPr sz="2100" kern="1200">
          <a:solidFill>
            <a:schemeClr val="tx1"/>
          </a:solidFill>
          <a:latin typeface="+mn-lt"/>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AEA94FE-1D58-8DF3-D06A-A414770CFFDA}"/>
              </a:ext>
            </a:extLst>
          </p:cNvPr>
          <p:cNvSpPr/>
          <p:nvPr userDrawn="1"/>
        </p:nvSpPr>
        <p:spPr>
          <a:xfrm flipH="1" flipV="1">
            <a:off x="0" y="0"/>
            <a:ext cx="1026000" cy="68580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US" dirty="0"/>
          </a:p>
        </p:txBody>
      </p:sp>
      <p:pic>
        <p:nvPicPr>
          <p:cNvPr id="9" name="Picture 8" descr="A black background with a black square&#10;&#10;Description automatically generated with medium confidence">
            <a:extLst>
              <a:ext uri="{FF2B5EF4-FFF2-40B4-BE49-F238E27FC236}">
                <a16:creationId xmlns:a16="http://schemas.microsoft.com/office/drawing/2014/main" id="{5503F692-C320-FEA9-5D4D-05C7D1CE5B6D}"/>
              </a:ext>
            </a:extLst>
          </p:cNvPr>
          <p:cNvPicPr>
            <a:picLocks noChangeAspect="1"/>
          </p:cNvPicPr>
          <p:nvPr userDrawn="1"/>
        </p:nvPicPr>
        <p:blipFill>
          <a:blip r:embed="rId4"/>
          <a:stretch>
            <a:fillRect/>
          </a:stretch>
        </p:blipFill>
        <p:spPr>
          <a:xfrm>
            <a:off x="0" y="6146800"/>
            <a:ext cx="711200" cy="711200"/>
          </a:xfrm>
          <a:prstGeom prst="rect">
            <a:avLst/>
          </a:prstGeom>
        </p:spPr>
      </p:pic>
      <p:sp>
        <p:nvSpPr>
          <p:cNvPr id="2" name="Title Placeholder 1">
            <a:extLst>
              <a:ext uri="{FF2B5EF4-FFF2-40B4-BE49-F238E27FC236}">
                <a16:creationId xmlns:a16="http://schemas.microsoft.com/office/drawing/2014/main" id="{FD277AC7-9E5E-AF6E-30DC-C698D17580E5}"/>
              </a:ext>
            </a:extLst>
          </p:cNvPr>
          <p:cNvSpPr>
            <a:spLocks noGrp="1"/>
          </p:cNvSpPr>
          <p:nvPr>
            <p:ph type="title"/>
          </p:nvPr>
        </p:nvSpPr>
        <p:spPr>
          <a:xfrm>
            <a:off x="1404000" y="360000"/>
            <a:ext cx="9483599" cy="360000"/>
          </a:xfrm>
          <a:prstGeom prst="rect">
            <a:avLst/>
          </a:prstGeom>
        </p:spPr>
        <p:txBody>
          <a:bodyPr vert="horz" lIns="0" tIns="0" rIns="0" bIns="0" rtlCol="0" anchor="t" anchorCtr="0">
            <a:noAutofit/>
          </a:bodyPr>
          <a:lstStyle/>
          <a:p>
            <a:r>
              <a:rPr lang="en-US" dirty="0"/>
              <a:t>Click to edit Master title style</a:t>
            </a:r>
          </a:p>
        </p:txBody>
      </p:sp>
      <p:sp>
        <p:nvSpPr>
          <p:cNvPr id="3" name="Text Placeholder 2">
            <a:extLst>
              <a:ext uri="{FF2B5EF4-FFF2-40B4-BE49-F238E27FC236}">
                <a16:creationId xmlns:a16="http://schemas.microsoft.com/office/drawing/2014/main" id="{AED08558-2E68-A023-2122-891BD72AADC4}"/>
              </a:ext>
            </a:extLst>
          </p:cNvPr>
          <p:cNvSpPr>
            <a:spLocks noGrp="1"/>
          </p:cNvSpPr>
          <p:nvPr>
            <p:ph type="body" idx="1"/>
          </p:nvPr>
        </p:nvSpPr>
        <p:spPr>
          <a:xfrm>
            <a:off x="1404000" y="936000"/>
            <a:ext cx="9483598" cy="5288835"/>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F478D377-50EF-88CE-2F64-A4D336556B75}"/>
              </a:ext>
            </a:extLst>
          </p:cNvPr>
          <p:cNvSpPr>
            <a:spLocks noGrp="1"/>
          </p:cNvSpPr>
          <p:nvPr>
            <p:ph type="ftr" sz="quarter" idx="3"/>
          </p:nvPr>
        </p:nvSpPr>
        <p:spPr>
          <a:xfrm>
            <a:off x="1404000" y="6276262"/>
            <a:ext cx="4114800" cy="365125"/>
          </a:xfrm>
          <a:prstGeom prst="rect">
            <a:avLst/>
          </a:prstGeom>
        </p:spPr>
        <p:txBody>
          <a:bodyPr vert="horz" lIns="0" tIns="0" rIns="0" bIns="0" rtlCol="0" anchor="t" anchorCtr="0"/>
          <a:lstStyle>
            <a:lvl1pPr algn="l">
              <a:defRPr sz="1100">
                <a:solidFill>
                  <a:schemeClr val="tx1"/>
                </a:solidFill>
                <a:latin typeface="+mn-lt"/>
                <a:ea typeface="Tahoma" panose="020B0604030504040204" pitchFamily="34" charset="0"/>
                <a:cs typeface="Tahoma" panose="020B0604030504040204" pitchFamily="34" charset="0"/>
              </a:defRPr>
            </a:lvl1pPr>
          </a:lstStyle>
          <a:p>
            <a:endParaRPr lang="en-US" dirty="0"/>
          </a:p>
        </p:txBody>
      </p:sp>
      <p:sp>
        <p:nvSpPr>
          <p:cNvPr id="6" name="Slide Number Placeholder 5">
            <a:extLst>
              <a:ext uri="{FF2B5EF4-FFF2-40B4-BE49-F238E27FC236}">
                <a16:creationId xmlns:a16="http://schemas.microsoft.com/office/drawing/2014/main" id="{FFE797D4-C742-3D47-F818-94DD073AC363}"/>
              </a:ext>
            </a:extLst>
          </p:cNvPr>
          <p:cNvSpPr>
            <a:spLocks noGrp="1"/>
          </p:cNvSpPr>
          <p:nvPr>
            <p:ph type="sldNum" sz="quarter" idx="4"/>
          </p:nvPr>
        </p:nvSpPr>
        <p:spPr>
          <a:xfrm>
            <a:off x="10728000" y="6277512"/>
            <a:ext cx="1080000" cy="365125"/>
          </a:xfrm>
          <a:prstGeom prst="rect">
            <a:avLst/>
          </a:prstGeom>
        </p:spPr>
        <p:txBody>
          <a:bodyPr vert="horz" lIns="0" tIns="0" rIns="0" bIns="0" rtlCol="0" anchor="t" anchorCtr="0"/>
          <a:lstStyle>
            <a:lvl1pPr algn="r">
              <a:defRPr sz="1100">
                <a:solidFill>
                  <a:schemeClr val="tx1"/>
                </a:solidFill>
                <a:latin typeface="+mn-lt"/>
                <a:ea typeface="Tahoma" panose="020B0604030504040204" pitchFamily="34" charset="0"/>
                <a:cs typeface="Tahoma" panose="020B0604030504040204" pitchFamily="34" charset="0"/>
              </a:defRPr>
            </a:lvl1pPr>
          </a:lstStyle>
          <a:p>
            <a:fld id="{6D627F5A-78D5-9546-A733-2C03BDC7EC29}" type="slidenum">
              <a:rPr lang="en-US" smtClean="0"/>
              <a:pPr/>
              <a:t>‹#›</a:t>
            </a:fld>
            <a:endParaRPr lang="en-US" dirty="0"/>
          </a:p>
        </p:txBody>
      </p:sp>
    </p:spTree>
    <p:extLst>
      <p:ext uri="{BB962C8B-B14F-4D97-AF65-F5344CB8AC3E}">
        <p14:creationId xmlns:p14="http://schemas.microsoft.com/office/powerpoint/2010/main" val="1583989626"/>
      </p:ext>
    </p:extLst>
  </p:cSld>
  <p:clrMap bg1="lt1" tx1="dk1" bg2="lt2" tx2="dk2" accent1="accent1" accent2="accent2" accent3="accent3" accent4="accent4" accent5="accent5" accent6="accent6" hlink="hlink" folHlink="folHlink"/>
  <p:sldLayoutIdLst>
    <p:sldLayoutId id="2147483675" r:id="rId1"/>
    <p:sldLayoutId id="2147483676" r:id="rId2"/>
  </p:sldLayoutIdLst>
  <p:txStyles>
    <p:titleStyle>
      <a:lvl1pPr algn="l" defTabSz="914400" rtl="0" eaLnBrk="1" latinLnBrk="0" hangingPunct="1">
        <a:lnSpc>
          <a:spcPct val="90000"/>
        </a:lnSpc>
        <a:spcBef>
          <a:spcPct val="0"/>
        </a:spcBef>
        <a:buNone/>
        <a:defRPr sz="2100" b="1" kern="1200">
          <a:solidFill>
            <a:schemeClr val="tx2"/>
          </a:solidFill>
          <a:latin typeface="+mj-lt"/>
          <a:ea typeface="Tahoma" panose="020B0604030504040204" pitchFamily="34" charset="0"/>
          <a:cs typeface="Tahoma" panose="020B0604030504040204" pitchFamily="34" charset="0"/>
        </a:defRPr>
      </a:lvl1pPr>
    </p:titleStyle>
    <p:bodyStyle>
      <a:lvl1pPr marL="228600" indent="-228600" algn="l" defTabSz="914400" rtl="0" eaLnBrk="1" latinLnBrk="0" hangingPunct="1">
        <a:lnSpc>
          <a:spcPts val="2550"/>
        </a:lnSpc>
        <a:spcBef>
          <a:spcPts val="1000"/>
        </a:spcBef>
        <a:buFont typeface="Arial" panose="020B0604020202020204" pitchFamily="34" charset="0"/>
        <a:buChar char="•"/>
        <a:defRPr sz="2100" kern="1200">
          <a:solidFill>
            <a:schemeClr val="tx1"/>
          </a:solidFill>
          <a:latin typeface="+mn-lt"/>
          <a:ea typeface="Tahoma" panose="020B0604030504040204" pitchFamily="34" charset="0"/>
          <a:cs typeface="Tahoma" panose="020B0604030504040204" pitchFamily="34" charset="0"/>
        </a:defRPr>
      </a:lvl1pPr>
      <a:lvl2pPr marL="685800" indent="-228600" algn="l" defTabSz="914400" rtl="0" eaLnBrk="1" latinLnBrk="0" hangingPunct="1">
        <a:lnSpc>
          <a:spcPts val="2550"/>
        </a:lnSpc>
        <a:spcBef>
          <a:spcPts val="500"/>
        </a:spcBef>
        <a:buFont typeface="Arial" panose="020B0604020202020204" pitchFamily="34" charset="0"/>
        <a:buChar char="•"/>
        <a:defRPr sz="2100" kern="1200">
          <a:solidFill>
            <a:schemeClr val="tx1"/>
          </a:solidFill>
          <a:latin typeface="+mn-lt"/>
          <a:ea typeface="Tahoma" panose="020B0604030504040204" pitchFamily="34" charset="0"/>
          <a:cs typeface="Tahoma" panose="020B0604030504040204" pitchFamily="34" charset="0"/>
        </a:defRPr>
      </a:lvl2pPr>
      <a:lvl3pPr marL="1143000" indent="-228600" algn="l" defTabSz="914400" rtl="0" eaLnBrk="1" latinLnBrk="0" hangingPunct="1">
        <a:lnSpc>
          <a:spcPts val="2550"/>
        </a:lnSpc>
        <a:spcBef>
          <a:spcPts val="500"/>
        </a:spcBef>
        <a:buFont typeface="Arial" panose="020B0604020202020204" pitchFamily="34" charset="0"/>
        <a:buChar char="•"/>
        <a:defRPr sz="2100" kern="1200">
          <a:solidFill>
            <a:schemeClr val="tx1"/>
          </a:solidFill>
          <a:latin typeface="+mn-lt"/>
          <a:ea typeface="Tahoma" panose="020B0604030504040204" pitchFamily="34" charset="0"/>
          <a:cs typeface="Tahoma" panose="020B0604030504040204" pitchFamily="34" charset="0"/>
        </a:defRPr>
      </a:lvl3pPr>
      <a:lvl4pPr marL="1600200" indent="-228600" algn="l" defTabSz="914400" rtl="0" eaLnBrk="1" latinLnBrk="0" hangingPunct="1">
        <a:lnSpc>
          <a:spcPts val="2550"/>
        </a:lnSpc>
        <a:spcBef>
          <a:spcPts val="500"/>
        </a:spcBef>
        <a:buFont typeface="Arial" panose="020B0604020202020204" pitchFamily="34" charset="0"/>
        <a:buChar char="•"/>
        <a:defRPr sz="2100" kern="1200">
          <a:solidFill>
            <a:schemeClr val="tx1"/>
          </a:solidFill>
          <a:latin typeface="+mn-lt"/>
          <a:ea typeface="Tahoma" panose="020B0604030504040204" pitchFamily="34" charset="0"/>
          <a:cs typeface="Tahoma" panose="020B0604030504040204" pitchFamily="34" charset="0"/>
        </a:defRPr>
      </a:lvl4pPr>
      <a:lvl5pPr marL="2057400" indent="-228600" algn="l" defTabSz="914400" rtl="0" eaLnBrk="1" latinLnBrk="0" hangingPunct="1">
        <a:lnSpc>
          <a:spcPts val="2550"/>
        </a:lnSpc>
        <a:spcBef>
          <a:spcPts val="500"/>
        </a:spcBef>
        <a:buFont typeface="Arial" panose="020B0604020202020204" pitchFamily="34" charset="0"/>
        <a:buChar char="•"/>
        <a:defRPr sz="2100" kern="1200">
          <a:solidFill>
            <a:schemeClr val="tx1"/>
          </a:solidFill>
          <a:latin typeface="+mn-lt"/>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AEA94FE-1D58-8DF3-D06A-A414770CFFDA}"/>
              </a:ext>
            </a:extLst>
          </p:cNvPr>
          <p:cNvSpPr/>
          <p:nvPr userDrawn="1"/>
        </p:nvSpPr>
        <p:spPr>
          <a:xfrm flipH="1" flipV="1">
            <a:off x="0" y="0"/>
            <a:ext cx="5903999" cy="68580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US" dirty="0"/>
          </a:p>
        </p:txBody>
      </p:sp>
      <p:pic>
        <p:nvPicPr>
          <p:cNvPr id="9" name="Picture 8" descr="A black background with a black square&#10;&#10;Description automatically generated with medium confidence">
            <a:extLst>
              <a:ext uri="{FF2B5EF4-FFF2-40B4-BE49-F238E27FC236}">
                <a16:creationId xmlns:a16="http://schemas.microsoft.com/office/drawing/2014/main" id="{5503F692-C320-FEA9-5D4D-05C7D1CE5B6D}"/>
              </a:ext>
            </a:extLst>
          </p:cNvPr>
          <p:cNvPicPr>
            <a:picLocks noChangeAspect="1"/>
          </p:cNvPicPr>
          <p:nvPr userDrawn="1"/>
        </p:nvPicPr>
        <p:blipFill>
          <a:blip r:embed="rId3"/>
          <a:stretch>
            <a:fillRect/>
          </a:stretch>
        </p:blipFill>
        <p:spPr>
          <a:xfrm>
            <a:off x="0" y="6146800"/>
            <a:ext cx="711200" cy="711200"/>
          </a:xfrm>
          <a:prstGeom prst="rect">
            <a:avLst/>
          </a:prstGeom>
        </p:spPr>
      </p:pic>
      <p:sp>
        <p:nvSpPr>
          <p:cNvPr id="2" name="Title Placeholder 1">
            <a:extLst>
              <a:ext uri="{FF2B5EF4-FFF2-40B4-BE49-F238E27FC236}">
                <a16:creationId xmlns:a16="http://schemas.microsoft.com/office/drawing/2014/main" id="{FD277AC7-9E5E-AF6E-30DC-C698D17580E5}"/>
              </a:ext>
            </a:extLst>
          </p:cNvPr>
          <p:cNvSpPr>
            <a:spLocks noGrp="1"/>
          </p:cNvSpPr>
          <p:nvPr>
            <p:ph type="title"/>
          </p:nvPr>
        </p:nvSpPr>
        <p:spPr>
          <a:xfrm>
            <a:off x="360000" y="360000"/>
            <a:ext cx="5158800" cy="360000"/>
          </a:xfrm>
          <a:prstGeom prst="rect">
            <a:avLst/>
          </a:prstGeom>
        </p:spPr>
        <p:txBody>
          <a:bodyPr vert="horz" lIns="0" tIns="0" rIns="0" bIns="0" rtlCol="0" anchor="t" anchorCtr="0">
            <a:noAutofit/>
          </a:bodyPr>
          <a:lstStyle/>
          <a:p>
            <a:r>
              <a:rPr lang="en-US" dirty="0"/>
              <a:t>Click to edit Master title style</a:t>
            </a:r>
          </a:p>
        </p:txBody>
      </p:sp>
      <p:sp>
        <p:nvSpPr>
          <p:cNvPr id="3" name="Text Placeholder 2">
            <a:extLst>
              <a:ext uri="{FF2B5EF4-FFF2-40B4-BE49-F238E27FC236}">
                <a16:creationId xmlns:a16="http://schemas.microsoft.com/office/drawing/2014/main" id="{AED08558-2E68-A023-2122-891BD72AADC4}"/>
              </a:ext>
            </a:extLst>
          </p:cNvPr>
          <p:cNvSpPr>
            <a:spLocks noGrp="1"/>
          </p:cNvSpPr>
          <p:nvPr>
            <p:ph type="body" idx="1"/>
          </p:nvPr>
        </p:nvSpPr>
        <p:spPr>
          <a:xfrm>
            <a:off x="360000" y="936000"/>
            <a:ext cx="5158800" cy="5288835"/>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F478D377-50EF-88CE-2F64-A4D336556B75}"/>
              </a:ext>
            </a:extLst>
          </p:cNvPr>
          <p:cNvSpPr>
            <a:spLocks noGrp="1"/>
          </p:cNvSpPr>
          <p:nvPr>
            <p:ph type="ftr" sz="quarter" idx="3"/>
          </p:nvPr>
        </p:nvSpPr>
        <p:spPr>
          <a:xfrm>
            <a:off x="1404000" y="6276262"/>
            <a:ext cx="4114800" cy="365125"/>
          </a:xfrm>
          <a:prstGeom prst="rect">
            <a:avLst/>
          </a:prstGeom>
        </p:spPr>
        <p:txBody>
          <a:bodyPr vert="horz" lIns="0" tIns="0" rIns="0" bIns="0" rtlCol="0" anchor="t" anchorCtr="0"/>
          <a:lstStyle>
            <a:lvl1pPr algn="l">
              <a:defRPr sz="1100">
                <a:solidFill>
                  <a:schemeClr val="tx1"/>
                </a:solidFill>
                <a:latin typeface="+mn-lt"/>
                <a:ea typeface="Tahoma" panose="020B0604030504040204" pitchFamily="34" charset="0"/>
                <a:cs typeface="Tahoma" panose="020B0604030504040204" pitchFamily="34" charset="0"/>
              </a:defRPr>
            </a:lvl1pPr>
          </a:lstStyle>
          <a:p>
            <a:endParaRPr lang="en-US" dirty="0"/>
          </a:p>
        </p:txBody>
      </p:sp>
      <p:sp>
        <p:nvSpPr>
          <p:cNvPr id="6" name="Slide Number Placeholder 5">
            <a:extLst>
              <a:ext uri="{FF2B5EF4-FFF2-40B4-BE49-F238E27FC236}">
                <a16:creationId xmlns:a16="http://schemas.microsoft.com/office/drawing/2014/main" id="{FFE797D4-C742-3D47-F818-94DD073AC363}"/>
              </a:ext>
            </a:extLst>
          </p:cNvPr>
          <p:cNvSpPr>
            <a:spLocks noGrp="1"/>
          </p:cNvSpPr>
          <p:nvPr>
            <p:ph type="sldNum" sz="quarter" idx="4"/>
          </p:nvPr>
        </p:nvSpPr>
        <p:spPr>
          <a:xfrm>
            <a:off x="10728000" y="6277512"/>
            <a:ext cx="1080000" cy="365125"/>
          </a:xfrm>
          <a:prstGeom prst="rect">
            <a:avLst/>
          </a:prstGeom>
        </p:spPr>
        <p:txBody>
          <a:bodyPr vert="horz" lIns="0" tIns="0" rIns="0" bIns="0" rtlCol="0" anchor="t" anchorCtr="0"/>
          <a:lstStyle>
            <a:lvl1pPr algn="r">
              <a:defRPr sz="1100">
                <a:solidFill>
                  <a:schemeClr val="tx1"/>
                </a:solidFill>
                <a:latin typeface="+mn-lt"/>
                <a:ea typeface="Tahoma" panose="020B0604030504040204" pitchFamily="34" charset="0"/>
                <a:cs typeface="Tahoma" panose="020B0604030504040204" pitchFamily="34" charset="0"/>
              </a:defRPr>
            </a:lvl1pPr>
          </a:lstStyle>
          <a:p>
            <a:fld id="{6D627F5A-78D5-9546-A733-2C03BDC7EC29}" type="slidenum">
              <a:rPr lang="en-US" smtClean="0"/>
              <a:pPr/>
              <a:t>‹#›</a:t>
            </a:fld>
            <a:endParaRPr lang="en-US" dirty="0"/>
          </a:p>
        </p:txBody>
      </p:sp>
    </p:spTree>
    <p:extLst>
      <p:ext uri="{BB962C8B-B14F-4D97-AF65-F5344CB8AC3E}">
        <p14:creationId xmlns:p14="http://schemas.microsoft.com/office/powerpoint/2010/main" val="2027105466"/>
      </p:ext>
    </p:extLst>
  </p:cSld>
  <p:clrMap bg1="lt1" tx1="dk1" bg2="lt2" tx2="dk2" accent1="accent1" accent2="accent2" accent3="accent3" accent4="accent4" accent5="accent5" accent6="accent6" hlink="hlink" folHlink="folHlink"/>
  <p:sldLayoutIdLst>
    <p:sldLayoutId id="2147483678" r:id="rId1"/>
  </p:sldLayoutIdLst>
  <p:txStyles>
    <p:titleStyle>
      <a:lvl1pPr algn="l" defTabSz="914400" rtl="0" eaLnBrk="1" latinLnBrk="0" hangingPunct="1">
        <a:lnSpc>
          <a:spcPct val="90000"/>
        </a:lnSpc>
        <a:spcBef>
          <a:spcPct val="0"/>
        </a:spcBef>
        <a:buNone/>
        <a:defRPr sz="2100" b="1" kern="1200">
          <a:solidFill>
            <a:schemeClr val="tx2"/>
          </a:solidFill>
          <a:latin typeface="+mj-lt"/>
          <a:ea typeface="Tahoma" panose="020B0604030504040204" pitchFamily="34" charset="0"/>
          <a:cs typeface="Tahoma" panose="020B0604030504040204" pitchFamily="34" charset="0"/>
        </a:defRPr>
      </a:lvl1pPr>
    </p:titleStyle>
    <p:bodyStyle>
      <a:lvl1pPr marL="228600" indent="-228600" algn="l" defTabSz="914400" rtl="0" eaLnBrk="1" latinLnBrk="0" hangingPunct="1">
        <a:lnSpc>
          <a:spcPts val="2550"/>
        </a:lnSpc>
        <a:spcBef>
          <a:spcPts val="1000"/>
        </a:spcBef>
        <a:buFont typeface="Arial" panose="020B0604020202020204" pitchFamily="34" charset="0"/>
        <a:buChar char="•"/>
        <a:defRPr sz="2100" kern="1200">
          <a:solidFill>
            <a:schemeClr val="tx1"/>
          </a:solidFill>
          <a:latin typeface="+mn-lt"/>
          <a:ea typeface="Tahoma" panose="020B0604030504040204" pitchFamily="34" charset="0"/>
          <a:cs typeface="Tahoma" panose="020B0604030504040204" pitchFamily="34" charset="0"/>
        </a:defRPr>
      </a:lvl1pPr>
      <a:lvl2pPr marL="685800" indent="-228600" algn="l" defTabSz="914400" rtl="0" eaLnBrk="1" latinLnBrk="0" hangingPunct="1">
        <a:lnSpc>
          <a:spcPts val="2550"/>
        </a:lnSpc>
        <a:spcBef>
          <a:spcPts val="500"/>
        </a:spcBef>
        <a:buFont typeface="Arial" panose="020B0604020202020204" pitchFamily="34" charset="0"/>
        <a:buChar char="•"/>
        <a:defRPr sz="2100" kern="1200">
          <a:solidFill>
            <a:schemeClr val="tx1"/>
          </a:solidFill>
          <a:latin typeface="+mn-lt"/>
          <a:ea typeface="Tahoma" panose="020B0604030504040204" pitchFamily="34" charset="0"/>
          <a:cs typeface="Tahoma" panose="020B0604030504040204" pitchFamily="34" charset="0"/>
        </a:defRPr>
      </a:lvl2pPr>
      <a:lvl3pPr marL="1143000" indent="-228600" algn="l" defTabSz="914400" rtl="0" eaLnBrk="1" latinLnBrk="0" hangingPunct="1">
        <a:lnSpc>
          <a:spcPts val="2550"/>
        </a:lnSpc>
        <a:spcBef>
          <a:spcPts val="500"/>
        </a:spcBef>
        <a:buFont typeface="Arial" panose="020B0604020202020204" pitchFamily="34" charset="0"/>
        <a:buChar char="•"/>
        <a:defRPr sz="21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ts val="2550"/>
        </a:lnSpc>
        <a:spcBef>
          <a:spcPts val="500"/>
        </a:spcBef>
        <a:buFont typeface="Arial" panose="020B0604020202020204" pitchFamily="34" charset="0"/>
        <a:buChar char="•"/>
        <a:defRPr sz="21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ts val="2550"/>
        </a:lnSpc>
        <a:spcBef>
          <a:spcPts val="500"/>
        </a:spcBef>
        <a:buFont typeface="Arial" panose="020B0604020202020204" pitchFamily="34" charset="0"/>
        <a:buChar char="•"/>
        <a:defRPr sz="21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slideLayout" Target="../slideLayouts/slideLayout5.xml"/><Relationship Id="rId1" Type="http://schemas.openxmlformats.org/officeDocument/2006/relationships/video" Target="https://www.youtube.com/embed/ExOkdG3G8fI?feature=oembed"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2" Type="http://schemas.openxmlformats.org/officeDocument/2006/relationships/hyperlink" Target="http://www.yestoquit.co.uk/" TargetMode="Externa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5.xml"/><Relationship Id="rId1" Type="http://schemas.openxmlformats.org/officeDocument/2006/relationships/video" Target="https://www.youtube.com/embed/KQuYpg-0MBY?feature=oembed" TargetMode="Externa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D45B93-6AD9-BEE8-D170-B6121812CE17}"/>
              </a:ext>
            </a:extLst>
          </p:cNvPr>
          <p:cNvSpPr>
            <a:spLocks noGrp="1"/>
          </p:cNvSpPr>
          <p:nvPr>
            <p:ph type="title"/>
          </p:nvPr>
        </p:nvSpPr>
        <p:spPr>
          <a:xfrm>
            <a:off x="796413" y="1317522"/>
            <a:ext cx="10785988" cy="3696930"/>
          </a:xfrm>
        </p:spPr>
        <p:txBody>
          <a:bodyPr/>
          <a:lstStyle/>
          <a:p>
            <a:br>
              <a:rPr lang="en-US" sz="4000" dirty="0">
                <a:latin typeface="Aptos" panose="020B0004020202020204" pitchFamily="34" charset="0"/>
              </a:rPr>
            </a:br>
            <a:br>
              <a:rPr lang="en-US" sz="4000" dirty="0">
                <a:latin typeface="Aptos" panose="020B0004020202020204" pitchFamily="34" charset="0"/>
              </a:rPr>
            </a:br>
            <a:br>
              <a:rPr lang="en-US" sz="4000" dirty="0">
                <a:latin typeface="Aptos" panose="020B0004020202020204" pitchFamily="34" charset="0"/>
              </a:rPr>
            </a:br>
            <a:r>
              <a:rPr lang="en-US" sz="4000" dirty="0">
                <a:latin typeface="Aptos" panose="020B0004020202020204" pitchFamily="34" charset="0"/>
              </a:rPr>
              <a:t>Yorkshire and Humber </a:t>
            </a:r>
            <a:br>
              <a:rPr lang="en-US" sz="4000" dirty="0">
                <a:latin typeface="Aptos" panose="020B0004020202020204" pitchFamily="34" charset="0"/>
              </a:rPr>
            </a:br>
            <a:r>
              <a:rPr lang="en-US" sz="4000" dirty="0">
                <a:latin typeface="Aptos" panose="020B0004020202020204" pitchFamily="34" charset="0"/>
              </a:rPr>
              <a:t>Mass Media Stop Smoking Campaign</a:t>
            </a:r>
            <a:br>
              <a:rPr lang="en-US" sz="4000" dirty="0">
                <a:latin typeface="Aptos" panose="020B0004020202020204" pitchFamily="34" charset="0"/>
              </a:rPr>
            </a:br>
            <a:br>
              <a:rPr lang="en-US" sz="4000" dirty="0">
                <a:latin typeface="Aptos" panose="020B0004020202020204" pitchFamily="34" charset="0"/>
              </a:rPr>
            </a:br>
            <a:r>
              <a:rPr lang="en-US" sz="3000" dirty="0">
                <a:latin typeface="Aptos" panose="020B0004020202020204" pitchFamily="34" charset="0"/>
              </a:rPr>
              <a:t>HNY ICB Board</a:t>
            </a:r>
            <a:br>
              <a:rPr lang="en-US" sz="3000" dirty="0">
                <a:latin typeface="Aptos" panose="020B0004020202020204" pitchFamily="34" charset="0"/>
              </a:rPr>
            </a:br>
            <a:r>
              <a:rPr lang="en-US" sz="3000" dirty="0">
                <a:latin typeface="Aptos" panose="020B0004020202020204" pitchFamily="34" charset="0"/>
              </a:rPr>
              <a:t>12 March 2025</a:t>
            </a:r>
            <a:br>
              <a:rPr lang="en-US" sz="3000" dirty="0">
                <a:latin typeface="Aptos" panose="020B0004020202020204" pitchFamily="34" charset="0"/>
              </a:rPr>
            </a:br>
            <a:br>
              <a:rPr lang="en-US" sz="4000" dirty="0">
                <a:latin typeface="Aptos" panose="020B0004020202020204" pitchFamily="34" charset="0"/>
              </a:rPr>
            </a:br>
            <a:endParaRPr lang="en-US" sz="4000" dirty="0">
              <a:solidFill>
                <a:schemeClr val="tx1"/>
              </a:solidFill>
              <a:latin typeface="Aptos" panose="020B0004020202020204" pitchFamily="34" charset="0"/>
            </a:endParaRPr>
          </a:p>
        </p:txBody>
      </p:sp>
      <p:sp>
        <p:nvSpPr>
          <p:cNvPr id="7" name="Slide Number Placeholder 6">
            <a:extLst>
              <a:ext uri="{FF2B5EF4-FFF2-40B4-BE49-F238E27FC236}">
                <a16:creationId xmlns:a16="http://schemas.microsoft.com/office/drawing/2014/main" id="{D33EA7A5-3CAB-CC2B-7110-37B16F4D7D8D}"/>
              </a:ext>
            </a:extLst>
          </p:cNvPr>
          <p:cNvSpPr>
            <a:spLocks noGrp="1"/>
          </p:cNvSpPr>
          <p:nvPr>
            <p:ph type="sldNum" sz="quarter" idx="12"/>
          </p:nvPr>
        </p:nvSpPr>
        <p:spPr/>
        <p:txBody>
          <a:bodyPr/>
          <a:lstStyle/>
          <a:p>
            <a:fld id="{6D627F5A-78D5-9546-A733-2C03BDC7EC29}" type="slidenum">
              <a:rPr lang="en-US" smtClean="0"/>
              <a:t>1</a:t>
            </a:fld>
            <a:endParaRPr lang="en-US" dirty="0"/>
          </a:p>
        </p:txBody>
      </p:sp>
      <p:pic>
        <p:nvPicPr>
          <p:cNvPr id="11" name="Content Placeholder 10" descr="A black background with white text&#10;&#10;Description automatically generated">
            <a:extLst>
              <a:ext uri="{FF2B5EF4-FFF2-40B4-BE49-F238E27FC236}">
                <a16:creationId xmlns:a16="http://schemas.microsoft.com/office/drawing/2014/main" id="{942ABB89-5934-449D-9E9C-D72FD259AE16}"/>
              </a:ext>
            </a:extLst>
          </p:cNvPr>
          <p:cNvPicPr>
            <a:picLocks noGrp="1" noChangeAspect="1"/>
          </p:cNvPicPr>
          <p:nvPr>
            <p:ph idx="1"/>
          </p:nvPr>
        </p:nvPicPr>
        <p:blipFill>
          <a:blip r:embed="rId2"/>
          <a:stretch>
            <a:fillRect/>
          </a:stretch>
        </p:blipFill>
        <p:spPr>
          <a:xfrm>
            <a:off x="8003458" y="5881098"/>
            <a:ext cx="3470787" cy="664915"/>
          </a:xfrm>
        </p:spPr>
      </p:pic>
      <p:pic>
        <p:nvPicPr>
          <p:cNvPr id="6" name="Picture 5" descr="A black background with a black square&#10;&#10;Description automatically generated with medium confidence">
            <a:extLst>
              <a:ext uri="{FF2B5EF4-FFF2-40B4-BE49-F238E27FC236}">
                <a16:creationId xmlns:a16="http://schemas.microsoft.com/office/drawing/2014/main" id="{E41F98E1-4A2A-41AE-3889-CBB612978BC4}"/>
              </a:ext>
            </a:extLst>
          </p:cNvPr>
          <p:cNvPicPr>
            <a:picLocks noChangeAspect="1"/>
          </p:cNvPicPr>
          <p:nvPr/>
        </p:nvPicPr>
        <p:blipFill>
          <a:blip r:embed="rId3"/>
          <a:stretch>
            <a:fillRect/>
          </a:stretch>
        </p:blipFill>
        <p:spPr>
          <a:xfrm>
            <a:off x="796413" y="343112"/>
            <a:ext cx="4087172" cy="1485687"/>
          </a:xfrm>
          <a:prstGeom prst="rect">
            <a:avLst/>
          </a:prstGeom>
        </p:spPr>
      </p:pic>
    </p:spTree>
    <p:extLst>
      <p:ext uri="{BB962C8B-B14F-4D97-AF65-F5344CB8AC3E}">
        <p14:creationId xmlns:p14="http://schemas.microsoft.com/office/powerpoint/2010/main" val="15718584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8BF931-7012-CD69-4D75-7D9FAE815E5D}"/>
            </a:ext>
          </a:extLst>
        </p:cNvPr>
        <p:cNvGrpSpPr/>
        <p:nvPr/>
      </p:nvGrpSpPr>
      <p:grpSpPr>
        <a:xfrm>
          <a:off x="0" y="0"/>
          <a:ext cx="0" cy="0"/>
          <a:chOff x="0" y="0"/>
          <a:chExt cx="0" cy="0"/>
        </a:xfrm>
      </p:grpSpPr>
      <p:pic>
        <p:nvPicPr>
          <p:cNvPr id="2" name="Online Media 1" title="Gillian's Story - Yes to a smokefree future">
            <a:hlinkClick r:id="" action="ppaction://media"/>
            <a:extLst>
              <a:ext uri="{FF2B5EF4-FFF2-40B4-BE49-F238E27FC236}">
                <a16:creationId xmlns:a16="http://schemas.microsoft.com/office/drawing/2014/main" id="{8CCF2261-C57D-F47B-88E6-F22FB18BBCC8}"/>
              </a:ext>
            </a:extLst>
          </p:cNvPr>
          <p:cNvPicPr>
            <a:picLocks noGrp="1" noRot="1" noChangeAspect="1"/>
          </p:cNvPicPr>
          <p:nvPr>
            <p:ph idx="1"/>
            <a:videoFile r:link="rId1"/>
          </p:nvPr>
        </p:nvPicPr>
        <p:blipFill>
          <a:blip r:embed="rId3"/>
          <a:stretch>
            <a:fillRect/>
          </a:stretch>
        </p:blipFill>
        <p:spPr>
          <a:xfrm>
            <a:off x="1495425" y="936625"/>
            <a:ext cx="9299575" cy="5254625"/>
          </a:xfrm>
          <a:prstGeom prst="rect">
            <a:avLst/>
          </a:prstGeom>
        </p:spPr>
      </p:pic>
      <p:sp>
        <p:nvSpPr>
          <p:cNvPr id="6" name="Title 5">
            <a:extLst>
              <a:ext uri="{FF2B5EF4-FFF2-40B4-BE49-F238E27FC236}">
                <a16:creationId xmlns:a16="http://schemas.microsoft.com/office/drawing/2014/main" id="{8FAD4AC5-942C-AC95-2F4C-A95E678984D0}"/>
              </a:ext>
            </a:extLst>
          </p:cNvPr>
          <p:cNvSpPr>
            <a:spLocks noGrp="1"/>
          </p:cNvSpPr>
          <p:nvPr>
            <p:ph type="title"/>
          </p:nvPr>
        </p:nvSpPr>
        <p:spPr/>
        <p:txBody>
          <a:bodyPr/>
          <a:lstStyle/>
          <a:p>
            <a:r>
              <a:rPr lang="en-GB" sz="3600" dirty="0">
                <a:latin typeface="Aptos Display" panose="020B0004020202020204" pitchFamily="34" charset="0"/>
              </a:rPr>
              <a:t>Gillian’s Story</a:t>
            </a:r>
          </a:p>
        </p:txBody>
      </p:sp>
    </p:spTree>
    <p:extLst>
      <p:ext uri="{BB962C8B-B14F-4D97-AF65-F5344CB8AC3E}">
        <p14:creationId xmlns:p14="http://schemas.microsoft.com/office/powerpoint/2010/main" val="3232817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A793A0-0CF4-EF63-BD01-5CF0EE9DEBBF}"/>
              </a:ext>
            </a:extLst>
          </p:cNvPr>
          <p:cNvSpPr>
            <a:spLocks noGrp="1"/>
          </p:cNvSpPr>
          <p:nvPr>
            <p:ph type="title"/>
          </p:nvPr>
        </p:nvSpPr>
        <p:spPr/>
        <p:txBody>
          <a:bodyPr/>
          <a:lstStyle/>
          <a:p>
            <a:r>
              <a:rPr lang="en-GB" sz="3200" dirty="0"/>
              <a:t>Tobacco control is a prevention priority</a:t>
            </a:r>
          </a:p>
        </p:txBody>
      </p:sp>
      <p:sp>
        <p:nvSpPr>
          <p:cNvPr id="3" name="Content Placeholder 2">
            <a:extLst>
              <a:ext uri="{FF2B5EF4-FFF2-40B4-BE49-F238E27FC236}">
                <a16:creationId xmlns:a16="http://schemas.microsoft.com/office/drawing/2014/main" id="{F18490DA-EC98-4115-5EF2-6AF6641FEC6A}"/>
              </a:ext>
            </a:extLst>
          </p:cNvPr>
          <p:cNvSpPr>
            <a:spLocks noGrp="1"/>
          </p:cNvSpPr>
          <p:nvPr>
            <p:ph idx="1"/>
          </p:nvPr>
        </p:nvSpPr>
        <p:spPr/>
        <p:txBody>
          <a:bodyPr/>
          <a:lstStyle/>
          <a:p>
            <a:pPr marL="342900" lvl="0" indent="-342900">
              <a:lnSpc>
                <a:spcPct val="100000"/>
              </a:lnSpc>
              <a:spcAft>
                <a:spcPts val="600"/>
              </a:spcAft>
              <a:buFont typeface="Symbol" panose="05050102010706020507" pitchFamily="18" charset="2"/>
              <a:buChar char=""/>
            </a:pPr>
            <a:r>
              <a:rPr lang="en-GB" sz="2000" kern="100" dirty="0">
                <a:effectLst/>
                <a:latin typeface="Aptos" panose="020B0004020202020204" pitchFamily="34" charset="0"/>
                <a:ea typeface="Aptos" panose="020B0004020202020204" pitchFamily="34" charset="0"/>
                <a:cs typeface="Calibri" panose="020F0502020204030204" pitchFamily="34" charset="0"/>
              </a:rPr>
              <a:t>Tobacco smoking is the leading cause of preventable death in the UK. </a:t>
            </a:r>
          </a:p>
          <a:p>
            <a:pPr marL="342900" lvl="0" indent="-342900">
              <a:lnSpc>
                <a:spcPct val="100000"/>
              </a:lnSpc>
              <a:spcAft>
                <a:spcPts val="600"/>
              </a:spcAft>
              <a:buFont typeface="Symbol" panose="05050102010706020507" pitchFamily="18" charset="2"/>
              <a:buChar char=""/>
            </a:pPr>
            <a:r>
              <a:rPr lang="en-GB" sz="2000" kern="100" dirty="0">
                <a:latin typeface="Aptos" panose="020B0004020202020204" pitchFamily="34" charset="0"/>
                <a:ea typeface="Calibri" panose="020F0502020204030204" pitchFamily="34" charset="0"/>
                <a:cs typeface="Calibri" panose="020F0502020204030204" pitchFamily="34" charset="0"/>
              </a:rPr>
              <a:t>Smoking rates across Yorkshire and the Humber are some of the highest in the country, with 12.7% of the adult population currently smoking (national average is 11.6%) with long-term people who smoke living in areas of deprivation, contributing to stark health inequalities across the region. </a:t>
            </a:r>
            <a:endParaRPr lang="en-GB" sz="2000" kern="100" dirty="0">
              <a:effectLst/>
              <a:latin typeface="Aptos" panose="020B0004020202020204" pitchFamily="34" charset="0"/>
              <a:ea typeface="Calibri" panose="020F0502020204030204" pitchFamily="34" charset="0"/>
              <a:cs typeface="Times New Roman" panose="02020603050405020304" pitchFamily="18" charset="0"/>
            </a:endParaRPr>
          </a:p>
          <a:p>
            <a:pPr marL="342900" lvl="0" indent="-342900">
              <a:lnSpc>
                <a:spcPct val="100000"/>
              </a:lnSpc>
              <a:spcAft>
                <a:spcPts val="600"/>
              </a:spcAft>
              <a:buFont typeface="Symbol" panose="05050102010706020507" pitchFamily="18" charset="2"/>
              <a:buChar char=""/>
            </a:pPr>
            <a:r>
              <a:rPr lang="en-GB" sz="2000" kern="100" dirty="0">
                <a:effectLst/>
                <a:latin typeface="Aptos" panose="020B0004020202020204" pitchFamily="34" charset="0"/>
                <a:ea typeface="Aptos" panose="020B0004020202020204" pitchFamily="34" charset="0"/>
                <a:cs typeface="Calibri" panose="020F0502020204030204" pitchFamily="34" charset="0"/>
              </a:rPr>
              <a:t>No other consumer product kills up to two-thirds of its users – tobacco is uniquely harmful. </a:t>
            </a:r>
            <a:endParaRPr lang="en-GB" sz="2000" kern="100" dirty="0">
              <a:effectLst/>
              <a:latin typeface="Aptos" panose="020B0004020202020204" pitchFamily="34" charset="0"/>
              <a:ea typeface="Calibri" panose="020F0502020204030204" pitchFamily="34" charset="0"/>
              <a:cs typeface="Times New Roman" panose="02020603050405020304" pitchFamily="18" charset="0"/>
            </a:endParaRPr>
          </a:p>
          <a:p>
            <a:pPr marL="342900" lvl="0" indent="-342900">
              <a:lnSpc>
                <a:spcPct val="100000"/>
              </a:lnSpc>
              <a:spcAft>
                <a:spcPts val="600"/>
              </a:spcAft>
              <a:buFont typeface="Symbol" panose="05050102010706020507" pitchFamily="18" charset="2"/>
              <a:buChar char=""/>
            </a:pPr>
            <a:r>
              <a:rPr lang="en-GB" sz="2000" kern="100" dirty="0">
                <a:effectLst/>
                <a:latin typeface="Aptos" panose="020B0004020202020204" pitchFamily="34" charset="0"/>
                <a:ea typeface="Aptos" panose="020B0004020202020204" pitchFamily="34" charset="0"/>
                <a:cs typeface="Calibri" panose="020F0502020204030204" pitchFamily="34" charset="0"/>
              </a:rPr>
              <a:t>Evidence shows that it takes the average long-term</a:t>
            </a:r>
            <a:r>
              <a:rPr lang="en-GB" sz="2000" kern="100" dirty="0">
                <a:latin typeface="Aptos" panose="020B0004020202020204" pitchFamily="34" charset="0"/>
                <a:ea typeface="Aptos" panose="020B0004020202020204" pitchFamily="34" charset="0"/>
                <a:cs typeface="Calibri" panose="020F0502020204030204" pitchFamily="34" charset="0"/>
              </a:rPr>
              <a:t> </a:t>
            </a:r>
            <a:r>
              <a:rPr lang="en-GB" sz="2000" kern="100" dirty="0">
                <a:effectLst/>
                <a:latin typeface="Aptos" panose="020B0004020202020204" pitchFamily="34" charset="0"/>
                <a:ea typeface="Aptos" panose="020B0004020202020204" pitchFamily="34" charset="0"/>
                <a:cs typeface="Calibri" panose="020F0502020204030204" pitchFamily="34" charset="0"/>
              </a:rPr>
              <a:t>smoker 30 attempts to quit</a:t>
            </a:r>
            <a:r>
              <a:rPr lang="en-GB" sz="2000" kern="100" dirty="0">
                <a:latin typeface="Aptos" panose="020B0004020202020204" pitchFamily="34" charset="0"/>
                <a:ea typeface="Aptos" panose="020B0004020202020204" pitchFamily="34" charset="0"/>
                <a:cs typeface="Calibri" panose="020F0502020204030204" pitchFamily="34" charset="0"/>
              </a:rPr>
              <a:t>. M</a:t>
            </a:r>
            <a:r>
              <a:rPr lang="en-GB" sz="2000" kern="100" dirty="0">
                <a:effectLst/>
                <a:latin typeface="Aptos" panose="020B0004020202020204" pitchFamily="34" charset="0"/>
                <a:ea typeface="Aptos" panose="020B0004020202020204" pitchFamily="34" charset="0"/>
                <a:cs typeface="Calibri" panose="020F0502020204030204" pitchFamily="34" charset="0"/>
              </a:rPr>
              <a:t>ost want to quit and expect to be asked about smoking at any healthcare appointment. </a:t>
            </a:r>
          </a:p>
          <a:p>
            <a:pPr marL="342900" lvl="0" indent="-342900">
              <a:lnSpc>
                <a:spcPct val="100000"/>
              </a:lnSpc>
              <a:spcAft>
                <a:spcPts val="600"/>
              </a:spcAft>
              <a:buFont typeface="Symbol" panose="05050102010706020507" pitchFamily="18" charset="2"/>
              <a:buChar char=""/>
            </a:pPr>
            <a:r>
              <a:rPr lang="en-GB" sz="2000" kern="100" dirty="0">
                <a:effectLst/>
                <a:latin typeface="Aptos" panose="020B0004020202020204" pitchFamily="34" charset="0"/>
                <a:ea typeface="Aptos" panose="020B0004020202020204" pitchFamily="34" charset="0"/>
                <a:cs typeface="Calibri" panose="020F0502020204030204" pitchFamily="34" charset="0"/>
              </a:rPr>
              <a:t>Smoking puts huge pressure on the NHS, with almost one hospital admission every minute attributable to smoking and up to 75,000 GP appointments </a:t>
            </a:r>
            <a:r>
              <a:rPr lang="en-GB" sz="2000" kern="100" dirty="0">
                <a:latin typeface="Aptos" panose="020B0004020202020204" pitchFamily="34" charset="0"/>
                <a:ea typeface="Aptos" panose="020B0004020202020204" pitchFamily="34" charset="0"/>
                <a:cs typeface="Calibri" panose="020F0502020204030204" pitchFamily="34" charset="0"/>
              </a:rPr>
              <a:t>across England </a:t>
            </a:r>
            <a:r>
              <a:rPr lang="en-GB" sz="2000" kern="100" dirty="0">
                <a:effectLst/>
                <a:latin typeface="Aptos" panose="020B0004020202020204" pitchFamily="34" charset="0"/>
                <a:ea typeface="Aptos" panose="020B0004020202020204" pitchFamily="34" charset="0"/>
                <a:cs typeface="Calibri" panose="020F0502020204030204" pitchFamily="34" charset="0"/>
              </a:rPr>
              <a:t>each month taken up by smoking-related illness (CRUK)</a:t>
            </a:r>
            <a:endParaRPr lang="en-GB" sz="2000" kern="100" dirty="0">
              <a:effectLst/>
              <a:latin typeface="Aptos" panose="020B0004020202020204" pitchFamily="34" charset="0"/>
              <a:ea typeface="Calibri" panose="020F0502020204030204" pitchFamily="34" charset="0"/>
              <a:cs typeface="Times New Roman" panose="02020603050405020304" pitchFamily="18" charset="0"/>
            </a:endParaRPr>
          </a:p>
          <a:p>
            <a:pPr marL="0" indent="0">
              <a:buNone/>
            </a:pPr>
            <a:endParaRPr lang="en-GB" dirty="0"/>
          </a:p>
        </p:txBody>
      </p:sp>
    </p:spTree>
    <p:extLst>
      <p:ext uri="{BB962C8B-B14F-4D97-AF65-F5344CB8AC3E}">
        <p14:creationId xmlns:p14="http://schemas.microsoft.com/office/powerpoint/2010/main" val="39081197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BFD2D78-75BA-5128-C849-05E3107F3EE2}"/>
              </a:ext>
            </a:extLst>
          </p:cNvPr>
          <p:cNvPicPr>
            <a:picLocks noChangeAspect="1"/>
          </p:cNvPicPr>
          <p:nvPr/>
        </p:nvPicPr>
        <p:blipFill>
          <a:blip r:embed="rId3"/>
          <a:stretch>
            <a:fillRect/>
          </a:stretch>
        </p:blipFill>
        <p:spPr>
          <a:xfrm>
            <a:off x="8392838" y="4077732"/>
            <a:ext cx="3325928" cy="2598193"/>
          </a:xfrm>
          <a:prstGeom prst="rect">
            <a:avLst/>
          </a:prstGeom>
        </p:spPr>
      </p:pic>
      <p:sp>
        <p:nvSpPr>
          <p:cNvPr id="3" name="Content Placeholder 2">
            <a:extLst>
              <a:ext uri="{FF2B5EF4-FFF2-40B4-BE49-F238E27FC236}">
                <a16:creationId xmlns:a16="http://schemas.microsoft.com/office/drawing/2014/main" id="{94331789-6542-B229-FBD0-FB7819F2F9B8}"/>
              </a:ext>
            </a:extLst>
          </p:cNvPr>
          <p:cNvSpPr>
            <a:spLocks noGrp="1"/>
          </p:cNvSpPr>
          <p:nvPr>
            <p:ph idx="1"/>
          </p:nvPr>
        </p:nvSpPr>
        <p:spPr>
          <a:xfrm>
            <a:off x="1340267" y="588664"/>
            <a:ext cx="7415426" cy="5179629"/>
          </a:xfrm>
        </p:spPr>
        <p:txBody>
          <a:bodyPr/>
          <a:lstStyle/>
          <a:p>
            <a:r>
              <a:rPr lang="en-GB" sz="2400" dirty="0">
                <a:latin typeface="Aptos Display" panose="020B0004020202020204" pitchFamily="34" charset="0"/>
              </a:rPr>
              <a:t>Joint project across 15 local authority areas across West Yorkshire, South Yorkshire and Humber and North Yorkshire </a:t>
            </a:r>
            <a:endParaRPr lang="en-US" sz="2800" dirty="0">
              <a:latin typeface="Aptos Light" panose="020B0004020202020204" pitchFamily="34" charset="0"/>
            </a:endParaRPr>
          </a:p>
          <a:p>
            <a:pPr marL="0" indent="0">
              <a:buNone/>
            </a:pPr>
            <a:endParaRPr lang="en-US" sz="2800" dirty="0">
              <a:latin typeface="Aptos Display" panose="020B0004020202020204" pitchFamily="34" charset="0"/>
            </a:endParaRPr>
          </a:p>
          <a:p>
            <a:endParaRPr lang="en-US" sz="2800" dirty="0">
              <a:latin typeface="Aptos Light" panose="020B0004020202020204" pitchFamily="34" charset="0"/>
            </a:endParaRPr>
          </a:p>
          <a:p>
            <a:endParaRPr lang="en-US" sz="2800" dirty="0">
              <a:latin typeface="Aptos Light" panose="020B0004020202020204" pitchFamily="34" charset="0"/>
            </a:endParaRPr>
          </a:p>
          <a:p>
            <a:endParaRPr lang="en-US" sz="2800" dirty="0">
              <a:latin typeface="Aptos Light" panose="020B0004020202020204" pitchFamily="34" charset="0"/>
            </a:endParaRPr>
          </a:p>
          <a:p>
            <a:endParaRPr lang="en-US" sz="2800" dirty="0">
              <a:latin typeface="Aptos Light" panose="020B0004020202020204" pitchFamily="34" charset="0"/>
            </a:endParaRPr>
          </a:p>
          <a:p>
            <a:pPr marL="0" indent="0">
              <a:buNone/>
            </a:pPr>
            <a:r>
              <a:rPr lang="en-US" sz="2400" b="1" dirty="0">
                <a:solidFill>
                  <a:schemeClr val="tx2"/>
                </a:solidFill>
                <a:latin typeface="Aptos Display" panose="020B0004020202020204" pitchFamily="34" charset="0"/>
              </a:rPr>
              <a:t>Key outputs</a:t>
            </a:r>
          </a:p>
          <a:p>
            <a:r>
              <a:rPr lang="en-US" sz="2400" dirty="0">
                <a:latin typeface="Aptos Display" panose="020B0004020202020204" pitchFamily="34" charset="0"/>
              </a:rPr>
              <a:t>Deliver a regionwide mass media campaign under the ‘Yes’ brand, developed by the Centre for Excellence.</a:t>
            </a:r>
          </a:p>
          <a:p>
            <a:r>
              <a:rPr lang="en-US" sz="2400" dirty="0">
                <a:latin typeface="Aptos Display" panose="020B0004020202020204" pitchFamily="34" charset="0"/>
              </a:rPr>
              <a:t>Create a ‘one stop shop’ website which will be the call to action for campaigns</a:t>
            </a:r>
          </a:p>
          <a:p>
            <a:r>
              <a:rPr lang="en-US" sz="2400" dirty="0">
                <a:latin typeface="Aptos Display" panose="020B0004020202020204" pitchFamily="34" charset="0"/>
              </a:rPr>
              <a:t>Advanced training for our stop smoking workforce regionwide. </a:t>
            </a:r>
          </a:p>
          <a:p>
            <a:pPr marL="0" indent="0">
              <a:buNone/>
            </a:pPr>
            <a:endParaRPr lang="en-US" sz="2800" dirty="0">
              <a:latin typeface="Aptos Light" panose="020B0004020202020204" pitchFamily="34" charset="0"/>
            </a:endParaRPr>
          </a:p>
          <a:p>
            <a:pPr marL="0" indent="0">
              <a:buNone/>
            </a:pPr>
            <a:endParaRPr lang="en-US" sz="2800" dirty="0">
              <a:latin typeface="Aptos Light" panose="020B0004020202020204" pitchFamily="34" charset="0"/>
            </a:endParaRPr>
          </a:p>
        </p:txBody>
      </p:sp>
      <p:sp>
        <p:nvSpPr>
          <p:cNvPr id="7" name="Slide Number Placeholder 6">
            <a:extLst>
              <a:ext uri="{FF2B5EF4-FFF2-40B4-BE49-F238E27FC236}">
                <a16:creationId xmlns:a16="http://schemas.microsoft.com/office/drawing/2014/main" id="{34DA3429-F876-DD28-AB52-7691F567C845}"/>
              </a:ext>
            </a:extLst>
          </p:cNvPr>
          <p:cNvSpPr>
            <a:spLocks noGrp="1"/>
          </p:cNvSpPr>
          <p:nvPr>
            <p:ph type="sldNum" sz="quarter" idx="12"/>
          </p:nvPr>
        </p:nvSpPr>
        <p:spPr/>
        <p:txBody>
          <a:bodyPr/>
          <a:lstStyle/>
          <a:p>
            <a:fld id="{6D627F5A-78D5-9546-A733-2C03BDC7EC29}" type="slidenum">
              <a:rPr lang="en-US" smtClean="0"/>
              <a:t>3</a:t>
            </a:fld>
            <a:endParaRPr lang="en-US" dirty="0"/>
          </a:p>
        </p:txBody>
      </p:sp>
      <p:graphicFrame>
        <p:nvGraphicFramePr>
          <p:cNvPr id="5" name="Table 4">
            <a:extLst>
              <a:ext uri="{FF2B5EF4-FFF2-40B4-BE49-F238E27FC236}">
                <a16:creationId xmlns:a16="http://schemas.microsoft.com/office/drawing/2014/main" id="{392B34CA-7EBD-6FC2-E9BD-088833572427}"/>
              </a:ext>
            </a:extLst>
          </p:cNvPr>
          <p:cNvGraphicFramePr>
            <a:graphicFrameLocks noGrp="1"/>
          </p:cNvGraphicFramePr>
          <p:nvPr>
            <p:extLst>
              <p:ext uri="{D42A27DB-BD31-4B8C-83A1-F6EECF244321}">
                <p14:modId xmlns:p14="http://schemas.microsoft.com/office/powerpoint/2010/main" val="2395572471"/>
              </p:ext>
            </p:extLst>
          </p:nvPr>
        </p:nvGraphicFramePr>
        <p:xfrm>
          <a:off x="1433554" y="1693612"/>
          <a:ext cx="6292645" cy="2133600"/>
        </p:xfrm>
        <a:graphic>
          <a:graphicData uri="http://schemas.openxmlformats.org/drawingml/2006/table">
            <a:tbl>
              <a:tblPr firstRow="1" bandRow="1">
                <a:tableStyleId>{5C22544A-7EE6-4342-B048-85BDC9FD1C3A}</a:tableStyleId>
              </a:tblPr>
              <a:tblGrid>
                <a:gridCol w="1980109">
                  <a:extLst>
                    <a:ext uri="{9D8B030D-6E8A-4147-A177-3AD203B41FA5}">
                      <a16:colId xmlns:a16="http://schemas.microsoft.com/office/drawing/2014/main" val="1559102062"/>
                    </a:ext>
                  </a:extLst>
                </a:gridCol>
                <a:gridCol w="2156268">
                  <a:extLst>
                    <a:ext uri="{9D8B030D-6E8A-4147-A177-3AD203B41FA5}">
                      <a16:colId xmlns:a16="http://schemas.microsoft.com/office/drawing/2014/main" val="149327979"/>
                    </a:ext>
                  </a:extLst>
                </a:gridCol>
                <a:gridCol w="2156268">
                  <a:extLst>
                    <a:ext uri="{9D8B030D-6E8A-4147-A177-3AD203B41FA5}">
                      <a16:colId xmlns:a16="http://schemas.microsoft.com/office/drawing/2014/main" val="2385658079"/>
                    </a:ext>
                  </a:extLst>
                </a:gridCol>
              </a:tblGrid>
              <a:tr h="257423">
                <a:tc>
                  <a:txBody>
                    <a:bodyPr/>
                    <a:lstStyle/>
                    <a:p>
                      <a:r>
                        <a:rPr lang="en-GB" sz="1400" baseline="0" dirty="0">
                          <a:solidFill>
                            <a:schemeClr val="accent1"/>
                          </a:solidFill>
                          <a:latin typeface="Aptos Display" panose="020B0004020202020204" pitchFamily="34" charset="0"/>
                        </a:rPr>
                        <a:t>West Yorkshire</a:t>
                      </a:r>
                    </a:p>
                  </a:txBody>
                  <a:tcPr>
                    <a:solidFill>
                      <a:schemeClr val="accent2"/>
                    </a:solidFill>
                  </a:tcPr>
                </a:tc>
                <a:tc>
                  <a:txBody>
                    <a:bodyPr/>
                    <a:lstStyle/>
                    <a:p>
                      <a:r>
                        <a:rPr lang="en-GB" sz="1400" baseline="0" dirty="0">
                          <a:solidFill>
                            <a:schemeClr val="accent1"/>
                          </a:solidFill>
                          <a:latin typeface="Aptos Display" panose="020B0004020202020204" pitchFamily="34" charset="0"/>
                        </a:rPr>
                        <a:t>South Yorkshire</a:t>
                      </a:r>
                    </a:p>
                  </a:txBody>
                  <a:tcPr>
                    <a:solidFill>
                      <a:schemeClr val="accent2"/>
                    </a:solidFill>
                  </a:tcPr>
                </a:tc>
                <a:tc>
                  <a:txBody>
                    <a:bodyPr/>
                    <a:lstStyle/>
                    <a:p>
                      <a:r>
                        <a:rPr lang="en-GB" sz="1400" baseline="0" dirty="0">
                          <a:solidFill>
                            <a:schemeClr val="accent1"/>
                          </a:solidFill>
                          <a:latin typeface="Aptos Display" panose="020B0004020202020204" pitchFamily="34" charset="0"/>
                        </a:rPr>
                        <a:t>Humber &amp; North Yorkshire</a:t>
                      </a:r>
                    </a:p>
                  </a:txBody>
                  <a:tcPr>
                    <a:solidFill>
                      <a:schemeClr val="accent2"/>
                    </a:solidFill>
                  </a:tcPr>
                </a:tc>
                <a:extLst>
                  <a:ext uri="{0D108BD9-81ED-4DB2-BD59-A6C34878D82A}">
                    <a16:rowId xmlns:a16="http://schemas.microsoft.com/office/drawing/2014/main" val="3907829897"/>
                  </a:ext>
                </a:extLst>
              </a:tr>
              <a:tr h="257423">
                <a:tc>
                  <a:txBody>
                    <a:bodyPr/>
                    <a:lstStyle/>
                    <a:p>
                      <a:r>
                        <a:rPr lang="en-GB" sz="1400" dirty="0">
                          <a:latin typeface="Aptos Display" panose="020B0004020202020204" pitchFamily="34" charset="0"/>
                        </a:rPr>
                        <a:t>Wakefield</a:t>
                      </a:r>
                    </a:p>
                  </a:txBody>
                  <a:tcPr>
                    <a:solidFill>
                      <a:schemeClr val="accent2"/>
                    </a:solidFill>
                  </a:tcPr>
                </a:tc>
                <a:tc>
                  <a:txBody>
                    <a:bodyPr/>
                    <a:lstStyle/>
                    <a:p>
                      <a:r>
                        <a:rPr lang="en-GB" sz="1400" dirty="0">
                          <a:latin typeface="Aptos Display" panose="020B0004020202020204" pitchFamily="34" charset="0"/>
                        </a:rPr>
                        <a:t>Sheffield</a:t>
                      </a:r>
                    </a:p>
                  </a:txBody>
                  <a:tcPr>
                    <a:solidFill>
                      <a:schemeClr val="accent2"/>
                    </a:solidFill>
                  </a:tcPr>
                </a:tc>
                <a:tc>
                  <a:txBody>
                    <a:bodyPr/>
                    <a:lstStyle/>
                    <a:p>
                      <a:r>
                        <a:rPr lang="en-GB" sz="1400" dirty="0">
                          <a:latin typeface="Aptos Display" panose="020B0004020202020204" pitchFamily="34" charset="0"/>
                        </a:rPr>
                        <a:t>Hull</a:t>
                      </a:r>
                    </a:p>
                  </a:txBody>
                  <a:tcPr>
                    <a:solidFill>
                      <a:schemeClr val="accent2"/>
                    </a:solidFill>
                  </a:tcPr>
                </a:tc>
                <a:extLst>
                  <a:ext uri="{0D108BD9-81ED-4DB2-BD59-A6C34878D82A}">
                    <a16:rowId xmlns:a16="http://schemas.microsoft.com/office/drawing/2014/main" val="4008816324"/>
                  </a:ext>
                </a:extLst>
              </a:tr>
              <a:tr h="257423">
                <a:tc>
                  <a:txBody>
                    <a:bodyPr/>
                    <a:lstStyle/>
                    <a:p>
                      <a:r>
                        <a:rPr lang="en-GB" sz="1400" dirty="0">
                          <a:latin typeface="Aptos Display" panose="020B0004020202020204" pitchFamily="34" charset="0"/>
                        </a:rPr>
                        <a:t>Leeds</a:t>
                      </a:r>
                    </a:p>
                  </a:txBody>
                  <a:tcPr>
                    <a:solidFill>
                      <a:schemeClr val="accent2"/>
                    </a:solidFill>
                  </a:tcPr>
                </a:tc>
                <a:tc>
                  <a:txBody>
                    <a:bodyPr/>
                    <a:lstStyle/>
                    <a:p>
                      <a:r>
                        <a:rPr lang="en-GB" sz="1400" dirty="0">
                          <a:latin typeface="Aptos Display" panose="020B0004020202020204" pitchFamily="34" charset="0"/>
                        </a:rPr>
                        <a:t>Doncaster</a:t>
                      </a:r>
                    </a:p>
                  </a:txBody>
                  <a:tcPr>
                    <a:solidFill>
                      <a:schemeClr val="accent2"/>
                    </a:solidFill>
                  </a:tcPr>
                </a:tc>
                <a:tc>
                  <a:txBody>
                    <a:bodyPr/>
                    <a:lstStyle/>
                    <a:p>
                      <a:r>
                        <a:rPr lang="en-GB" sz="1400" dirty="0">
                          <a:latin typeface="Aptos Display" panose="020B0004020202020204" pitchFamily="34" charset="0"/>
                        </a:rPr>
                        <a:t>East Riding</a:t>
                      </a:r>
                    </a:p>
                  </a:txBody>
                  <a:tcPr>
                    <a:solidFill>
                      <a:schemeClr val="accent2"/>
                    </a:solidFill>
                  </a:tcPr>
                </a:tc>
                <a:extLst>
                  <a:ext uri="{0D108BD9-81ED-4DB2-BD59-A6C34878D82A}">
                    <a16:rowId xmlns:a16="http://schemas.microsoft.com/office/drawing/2014/main" val="119043139"/>
                  </a:ext>
                </a:extLst>
              </a:tr>
              <a:tr h="257423">
                <a:tc>
                  <a:txBody>
                    <a:bodyPr/>
                    <a:lstStyle/>
                    <a:p>
                      <a:r>
                        <a:rPr lang="en-GB" sz="1400" dirty="0">
                          <a:latin typeface="Aptos Display" panose="020B0004020202020204" pitchFamily="34" charset="0"/>
                        </a:rPr>
                        <a:t>Bradford and Craven</a:t>
                      </a:r>
                    </a:p>
                  </a:txBody>
                  <a:tcPr>
                    <a:solidFill>
                      <a:schemeClr val="accent2"/>
                    </a:solidFill>
                  </a:tcPr>
                </a:tc>
                <a:tc>
                  <a:txBody>
                    <a:bodyPr/>
                    <a:lstStyle/>
                    <a:p>
                      <a:r>
                        <a:rPr lang="en-GB" sz="1400" dirty="0">
                          <a:latin typeface="Aptos Display" panose="020B0004020202020204" pitchFamily="34" charset="0"/>
                        </a:rPr>
                        <a:t>Barnsley</a:t>
                      </a:r>
                    </a:p>
                  </a:txBody>
                  <a:tcPr>
                    <a:solidFill>
                      <a:schemeClr val="accent2"/>
                    </a:solidFill>
                  </a:tcPr>
                </a:tc>
                <a:tc>
                  <a:txBody>
                    <a:bodyPr/>
                    <a:lstStyle/>
                    <a:p>
                      <a:r>
                        <a:rPr lang="en-GB" sz="1400" dirty="0">
                          <a:latin typeface="Aptos Display" panose="020B0004020202020204" pitchFamily="34" charset="0"/>
                        </a:rPr>
                        <a:t>North Yorkshire</a:t>
                      </a:r>
                    </a:p>
                  </a:txBody>
                  <a:tcPr>
                    <a:solidFill>
                      <a:schemeClr val="accent2"/>
                    </a:solidFill>
                  </a:tcPr>
                </a:tc>
                <a:extLst>
                  <a:ext uri="{0D108BD9-81ED-4DB2-BD59-A6C34878D82A}">
                    <a16:rowId xmlns:a16="http://schemas.microsoft.com/office/drawing/2014/main" val="1074335224"/>
                  </a:ext>
                </a:extLst>
              </a:tr>
              <a:tr h="257423">
                <a:tc>
                  <a:txBody>
                    <a:bodyPr/>
                    <a:lstStyle/>
                    <a:p>
                      <a:r>
                        <a:rPr lang="en-GB" sz="1400" dirty="0">
                          <a:latin typeface="Aptos Display" panose="020B0004020202020204" pitchFamily="34" charset="0"/>
                        </a:rPr>
                        <a:t>Calderdale</a:t>
                      </a:r>
                    </a:p>
                  </a:txBody>
                  <a:tcPr>
                    <a:solidFill>
                      <a:schemeClr val="accent2"/>
                    </a:solidFill>
                  </a:tcPr>
                </a:tc>
                <a:tc>
                  <a:txBody>
                    <a:bodyPr/>
                    <a:lstStyle/>
                    <a:p>
                      <a:r>
                        <a:rPr lang="en-GB" sz="1400" dirty="0">
                          <a:latin typeface="Aptos Display" panose="020B0004020202020204" pitchFamily="34" charset="0"/>
                        </a:rPr>
                        <a:t>Rotherham</a:t>
                      </a:r>
                    </a:p>
                  </a:txBody>
                  <a:tcPr>
                    <a:solidFill>
                      <a:schemeClr val="accent2"/>
                    </a:solidFill>
                  </a:tcPr>
                </a:tc>
                <a:tc>
                  <a:txBody>
                    <a:bodyPr/>
                    <a:lstStyle/>
                    <a:p>
                      <a:r>
                        <a:rPr lang="en-GB" sz="1400" dirty="0">
                          <a:latin typeface="Aptos Display" panose="020B0004020202020204" pitchFamily="34" charset="0"/>
                        </a:rPr>
                        <a:t>York</a:t>
                      </a:r>
                    </a:p>
                  </a:txBody>
                  <a:tcPr>
                    <a:solidFill>
                      <a:schemeClr val="accent2"/>
                    </a:solidFill>
                  </a:tcPr>
                </a:tc>
                <a:extLst>
                  <a:ext uri="{0D108BD9-81ED-4DB2-BD59-A6C34878D82A}">
                    <a16:rowId xmlns:a16="http://schemas.microsoft.com/office/drawing/2014/main" val="1532615051"/>
                  </a:ext>
                </a:extLst>
              </a:tr>
              <a:tr h="257423">
                <a:tc>
                  <a:txBody>
                    <a:bodyPr/>
                    <a:lstStyle/>
                    <a:p>
                      <a:r>
                        <a:rPr lang="en-GB" sz="1400" dirty="0">
                          <a:latin typeface="Aptos Display" panose="020B0004020202020204" pitchFamily="34" charset="0"/>
                        </a:rPr>
                        <a:t>Kirklees</a:t>
                      </a:r>
                    </a:p>
                  </a:txBody>
                  <a:tcPr>
                    <a:solidFill>
                      <a:schemeClr val="accent2"/>
                    </a:solidFill>
                  </a:tcPr>
                </a:tc>
                <a:tc>
                  <a:txBody>
                    <a:bodyPr/>
                    <a:lstStyle/>
                    <a:p>
                      <a:endParaRPr lang="en-GB" sz="1400" dirty="0">
                        <a:latin typeface="Aptos Display" panose="020B0004020202020204" pitchFamily="34" charset="0"/>
                      </a:endParaRPr>
                    </a:p>
                  </a:txBody>
                  <a:tcPr>
                    <a:solidFill>
                      <a:schemeClr val="accent2"/>
                    </a:solidFill>
                  </a:tcPr>
                </a:tc>
                <a:tc>
                  <a:txBody>
                    <a:bodyPr/>
                    <a:lstStyle/>
                    <a:p>
                      <a:r>
                        <a:rPr lang="en-GB" sz="1400" dirty="0">
                          <a:latin typeface="Aptos Display" panose="020B0004020202020204" pitchFamily="34" charset="0"/>
                        </a:rPr>
                        <a:t>North East Lincolnshire</a:t>
                      </a:r>
                    </a:p>
                  </a:txBody>
                  <a:tcPr>
                    <a:solidFill>
                      <a:schemeClr val="accent2"/>
                    </a:solidFill>
                  </a:tcPr>
                </a:tc>
                <a:extLst>
                  <a:ext uri="{0D108BD9-81ED-4DB2-BD59-A6C34878D82A}">
                    <a16:rowId xmlns:a16="http://schemas.microsoft.com/office/drawing/2014/main" val="4293876823"/>
                  </a:ext>
                </a:extLst>
              </a:tr>
              <a:tr h="257423">
                <a:tc>
                  <a:txBody>
                    <a:bodyPr/>
                    <a:lstStyle/>
                    <a:p>
                      <a:endParaRPr lang="en-GB" sz="1400" dirty="0">
                        <a:latin typeface="Aptos Display" panose="020B0004020202020204" pitchFamily="34" charset="0"/>
                      </a:endParaRPr>
                    </a:p>
                  </a:txBody>
                  <a:tcPr>
                    <a:solidFill>
                      <a:schemeClr val="accent2"/>
                    </a:solidFill>
                  </a:tcPr>
                </a:tc>
                <a:tc>
                  <a:txBody>
                    <a:bodyPr/>
                    <a:lstStyle/>
                    <a:p>
                      <a:endParaRPr lang="en-GB" sz="1400" dirty="0">
                        <a:latin typeface="Aptos Display" panose="020B0004020202020204" pitchFamily="34" charset="0"/>
                      </a:endParaRPr>
                    </a:p>
                  </a:txBody>
                  <a:tcPr>
                    <a:solidFill>
                      <a:schemeClr val="accent2"/>
                    </a:solidFill>
                  </a:tcPr>
                </a:tc>
                <a:tc>
                  <a:txBody>
                    <a:bodyPr/>
                    <a:lstStyle/>
                    <a:p>
                      <a:r>
                        <a:rPr lang="en-GB" sz="1400" dirty="0">
                          <a:latin typeface="Aptos Display" panose="020B0004020202020204" pitchFamily="34" charset="0"/>
                        </a:rPr>
                        <a:t>North Lincolnshire</a:t>
                      </a:r>
                    </a:p>
                  </a:txBody>
                  <a:tcPr>
                    <a:solidFill>
                      <a:schemeClr val="accent2"/>
                    </a:solidFill>
                  </a:tcPr>
                </a:tc>
                <a:extLst>
                  <a:ext uri="{0D108BD9-81ED-4DB2-BD59-A6C34878D82A}">
                    <a16:rowId xmlns:a16="http://schemas.microsoft.com/office/drawing/2014/main" val="2660508665"/>
                  </a:ext>
                </a:extLst>
              </a:tr>
            </a:tbl>
          </a:graphicData>
        </a:graphic>
      </p:graphicFrame>
      <p:pic>
        <p:nvPicPr>
          <p:cNvPr id="6" name="Picture 5">
            <a:extLst>
              <a:ext uri="{FF2B5EF4-FFF2-40B4-BE49-F238E27FC236}">
                <a16:creationId xmlns:a16="http://schemas.microsoft.com/office/drawing/2014/main" id="{64DC7B08-046B-D83B-F9A6-988E617D7F2D}"/>
              </a:ext>
            </a:extLst>
          </p:cNvPr>
          <p:cNvPicPr>
            <a:picLocks noChangeAspect="1"/>
          </p:cNvPicPr>
          <p:nvPr/>
        </p:nvPicPr>
        <p:blipFill>
          <a:blip r:embed="rId4"/>
          <a:stretch>
            <a:fillRect/>
          </a:stretch>
        </p:blipFill>
        <p:spPr>
          <a:xfrm>
            <a:off x="8485938" y="337877"/>
            <a:ext cx="3139729" cy="3873519"/>
          </a:xfrm>
          <a:prstGeom prst="rect">
            <a:avLst/>
          </a:prstGeom>
        </p:spPr>
      </p:pic>
      <p:sp>
        <p:nvSpPr>
          <p:cNvPr id="2" name="Title 1">
            <a:extLst>
              <a:ext uri="{FF2B5EF4-FFF2-40B4-BE49-F238E27FC236}">
                <a16:creationId xmlns:a16="http://schemas.microsoft.com/office/drawing/2014/main" id="{817E947C-9A85-F1BF-7435-CF244BF964AD}"/>
              </a:ext>
            </a:extLst>
          </p:cNvPr>
          <p:cNvSpPr>
            <a:spLocks noGrp="1"/>
          </p:cNvSpPr>
          <p:nvPr>
            <p:ph type="title"/>
          </p:nvPr>
        </p:nvSpPr>
        <p:spPr>
          <a:xfrm>
            <a:off x="1433554" y="136388"/>
            <a:ext cx="7730168" cy="360000"/>
          </a:xfrm>
        </p:spPr>
        <p:txBody>
          <a:bodyPr/>
          <a:lstStyle/>
          <a:p>
            <a:r>
              <a:rPr lang="en-US" sz="3200" dirty="0">
                <a:latin typeface="Aptos" panose="020B0004020202020204" pitchFamily="34" charset="0"/>
              </a:rPr>
              <a:t>Yorkshire and The Humber</a:t>
            </a:r>
          </a:p>
        </p:txBody>
      </p:sp>
    </p:spTree>
    <p:extLst>
      <p:ext uri="{BB962C8B-B14F-4D97-AF65-F5344CB8AC3E}">
        <p14:creationId xmlns:p14="http://schemas.microsoft.com/office/powerpoint/2010/main" val="32851109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4331789-6542-B229-FBD0-FB7819F2F9B8}"/>
              </a:ext>
            </a:extLst>
          </p:cNvPr>
          <p:cNvSpPr>
            <a:spLocks noGrp="1"/>
          </p:cNvSpPr>
          <p:nvPr>
            <p:ph idx="1"/>
          </p:nvPr>
        </p:nvSpPr>
        <p:spPr>
          <a:xfrm>
            <a:off x="1404000" y="1511976"/>
            <a:ext cx="9483598" cy="4765536"/>
          </a:xfrm>
        </p:spPr>
        <p:txBody>
          <a:bodyPr/>
          <a:lstStyle/>
          <a:p>
            <a:pPr>
              <a:lnSpc>
                <a:spcPct val="100000"/>
              </a:lnSpc>
            </a:pPr>
            <a:r>
              <a:rPr lang="en-US" sz="2400" dirty="0">
                <a:latin typeface="Aptos" panose="020B0004020202020204" pitchFamily="34" charset="0"/>
              </a:rPr>
              <a:t>Target audience – At population level, this broadly means - a</a:t>
            </a:r>
            <a:r>
              <a:rPr lang="en-US" sz="2400" dirty="0">
                <a:solidFill>
                  <a:schemeClr val="tx1"/>
                </a:solidFill>
                <a:latin typeface="Aptos" panose="020B0004020202020204" pitchFamily="34" charset="0"/>
              </a:rPr>
              <a:t>ll genders, age 35-54, C2DE demographic. TV/radio adverts/out of home advertising with </a:t>
            </a:r>
            <a:r>
              <a:rPr lang="en-US" sz="2400" dirty="0">
                <a:latin typeface="Aptos" panose="020B0004020202020204" pitchFamily="34" charset="0"/>
              </a:rPr>
              <a:t>a </a:t>
            </a:r>
            <a:r>
              <a:rPr lang="en-US" sz="2400" dirty="0">
                <a:solidFill>
                  <a:schemeClr val="tx1"/>
                </a:solidFill>
                <a:latin typeface="Aptos" panose="020B0004020202020204" pitchFamily="34" charset="0"/>
              </a:rPr>
              <a:t>call to action to visit </a:t>
            </a:r>
            <a:r>
              <a:rPr lang="en-US" sz="2400" dirty="0">
                <a:solidFill>
                  <a:schemeClr val="tx1"/>
                </a:solidFill>
                <a:latin typeface="Aptos" panose="020B0004020202020204" pitchFamily="34" charset="0"/>
                <a:hlinkClick r:id="rId2"/>
              </a:rPr>
              <a:t>www.yestoquit.co.uk</a:t>
            </a:r>
            <a:r>
              <a:rPr lang="en-US" sz="2400" dirty="0">
                <a:solidFill>
                  <a:schemeClr val="tx1"/>
                </a:solidFill>
                <a:latin typeface="Aptos" panose="020B0004020202020204" pitchFamily="34" charset="0"/>
              </a:rPr>
              <a:t>. </a:t>
            </a:r>
          </a:p>
          <a:p>
            <a:pPr>
              <a:lnSpc>
                <a:spcPct val="100000"/>
              </a:lnSpc>
            </a:pPr>
            <a:r>
              <a:rPr lang="en-US" sz="2400" dirty="0">
                <a:solidFill>
                  <a:schemeClr val="tx1"/>
                </a:solidFill>
                <a:latin typeface="Aptos" panose="020B0004020202020204" pitchFamily="34" charset="0"/>
              </a:rPr>
              <a:t>Using an exis</a:t>
            </a:r>
            <a:r>
              <a:rPr lang="en-US" sz="2400" dirty="0">
                <a:latin typeface="Aptos" panose="020B0004020202020204" pitchFamily="34" charset="0"/>
              </a:rPr>
              <a:t>ting and successfully evaluated stop smoking campaign due to time restraints.</a:t>
            </a:r>
            <a:endParaRPr lang="en-US" sz="2400" dirty="0">
              <a:solidFill>
                <a:schemeClr val="tx1"/>
              </a:solidFill>
              <a:latin typeface="Aptos" panose="020B0004020202020204" pitchFamily="34" charset="0"/>
            </a:endParaRPr>
          </a:p>
          <a:p>
            <a:pPr>
              <a:lnSpc>
                <a:spcPct val="100000"/>
              </a:lnSpc>
            </a:pPr>
            <a:r>
              <a:rPr lang="en-US" sz="2400" dirty="0">
                <a:latin typeface="Aptos" panose="020B0004020202020204" pitchFamily="34" charset="0"/>
              </a:rPr>
              <a:t>Local comms will target specific priority groups, ensuring that the call to action supports those who are digitally excluded. Comms toolkits will be provided to support which can drive directly into local services (rather than the population level website)</a:t>
            </a:r>
          </a:p>
          <a:p>
            <a:pPr>
              <a:lnSpc>
                <a:spcPct val="100000"/>
              </a:lnSpc>
            </a:pPr>
            <a:r>
              <a:rPr lang="en-US" sz="2400" dirty="0">
                <a:latin typeface="Aptos" panose="020B0004020202020204" pitchFamily="34" charset="0"/>
              </a:rPr>
              <a:t>Campaign will be delivered from </a:t>
            </a:r>
            <a:r>
              <a:rPr lang="en-US" sz="2400" b="1" dirty="0">
                <a:latin typeface="Aptos" panose="020B0004020202020204" pitchFamily="34" charset="0"/>
              </a:rPr>
              <a:t>25</a:t>
            </a:r>
            <a:r>
              <a:rPr lang="en-US" sz="2400" b="1" baseline="30000" dirty="0">
                <a:latin typeface="Aptos" panose="020B0004020202020204" pitchFamily="34" charset="0"/>
              </a:rPr>
              <a:t>th</a:t>
            </a:r>
            <a:r>
              <a:rPr lang="en-US" sz="2400" b="1" dirty="0">
                <a:latin typeface="Aptos" panose="020B0004020202020204" pitchFamily="34" charset="0"/>
              </a:rPr>
              <a:t> March 2025 and run for 8 weeks</a:t>
            </a:r>
          </a:p>
          <a:p>
            <a:pPr>
              <a:lnSpc>
                <a:spcPct val="100000"/>
              </a:lnSpc>
            </a:pPr>
            <a:endParaRPr lang="en-US" sz="2400" dirty="0">
              <a:latin typeface="Aptos" panose="020B0004020202020204" pitchFamily="34" charset="0"/>
            </a:endParaRPr>
          </a:p>
        </p:txBody>
      </p:sp>
      <p:sp>
        <p:nvSpPr>
          <p:cNvPr id="7" name="Slide Number Placeholder 6">
            <a:extLst>
              <a:ext uri="{FF2B5EF4-FFF2-40B4-BE49-F238E27FC236}">
                <a16:creationId xmlns:a16="http://schemas.microsoft.com/office/drawing/2014/main" id="{34DA3429-F876-DD28-AB52-7691F567C845}"/>
              </a:ext>
            </a:extLst>
          </p:cNvPr>
          <p:cNvSpPr>
            <a:spLocks noGrp="1"/>
          </p:cNvSpPr>
          <p:nvPr>
            <p:ph type="sldNum" sz="quarter" idx="12"/>
          </p:nvPr>
        </p:nvSpPr>
        <p:spPr/>
        <p:txBody>
          <a:bodyPr/>
          <a:lstStyle/>
          <a:p>
            <a:fld id="{6D627F5A-78D5-9546-A733-2C03BDC7EC29}" type="slidenum">
              <a:rPr lang="en-US" smtClean="0"/>
              <a:t>4</a:t>
            </a:fld>
            <a:endParaRPr lang="en-US" dirty="0"/>
          </a:p>
        </p:txBody>
      </p:sp>
      <p:sp>
        <p:nvSpPr>
          <p:cNvPr id="6" name="Title 1">
            <a:extLst>
              <a:ext uri="{FF2B5EF4-FFF2-40B4-BE49-F238E27FC236}">
                <a16:creationId xmlns:a16="http://schemas.microsoft.com/office/drawing/2014/main" id="{A90C5127-515B-AB20-EE30-660576F5FA71}"/>
              </a:ext>
            </a:extLst>
          </p:cNvPr>
          <p:cNvSpPr>
            <a:spLocks noGrp="1"/>
          </p:cNvSpPr>
          <p:nvPr>
            <p:ph type="title"/>
          </p:nvPr>
        </p:nvSpPr>
        <p:spPr>
          <a:xfrm>
            <a:off x="1354201" y="360000"/>
            <a:ext cx="9681229" cy="679660"/>
          </a:xfrm>
        </p:spPr>
        <p:txBody>
          <a:bodyPr/>
          <a:lstStyle/>
          <a:p>
            <a:r>
              <a:rPr lang="en-US" sz="3600" dirty="0">
                <a:latin typeface="Aptos" panose="020B0004020202020204" pitchFamily="34" charset="0"/>
              </a:rPr>
              <a:t>Our first, regionwide mass media campaign </a:t>
            </a:r>
            <a:br>
              <a:rPr lang="en-US" sz="4400" dirty="0">
                <a:latin typeface="Aptos" panose="020B0004020202020204" pitchFamily="34" charset="0"/>
              </a:rPr>
            </a:br>
            <a:endParaRPr lang="en-US" sz="4400" dirty="0">
              <a:latin typeface="Aptos" panose="020B0004020202020204" pitchFamily="34" charset="0"/>
            </a:endParaRPr>
          </a:p>
        </p:txBody>
      </p:sp>
    </p:spTree>
    <p:extLst>
      <p:ext uri="{BB962C8B-B14F-4D97-AF65-F5344CB8AC3E}">
        <p14:creationId xmlns:p14="http://schemas.microsoft.com/office/powerpoint/2010/main" val="17645116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A8CC1A-D26B-932C-8984-0BB770E5351E}"/>
              </a:ext>
            </a:extLst>
          </p:cNvPr>
          <p:cNvSpPr>
            <a:spLocks noGrp="1"/>
          </p:cNvSpPr>
          <p:nvPr>
            <p:ph type="title"/>
          </p:nvPr>
        </p:nvSpPr>
        <p:spPr/>
        <p:txBody>
          <a:bodyPr/>
          <a:lstStyle/>
          <a:p>
            <a:r>
              <a:rPr lang="en-GB" dirty="0"/>
              <a:t>Yes to quit – What Will You Miss Campaign</a:t>
            </a:r>
          </a:p>
        </p:txBody>
      </p:sp>
      <p:pic>
        <p:nvPicPr>
          <p:cNvPr id="6" name="Online Media 5" title="C1762 NHS Smoking 30s 16x9 Feb2025 Online v04">
            <a:hlinkClick r:id="" action="ppaction://media"/>
            <a:extLst>
              <a:ext uri="{FF2B5EF4-FFF2-40B4-BE49-F238E27FC236}">
                <a16:creationId xmlns:a16="http://schemas.microsoft.com/office/drawing/2014/main" id="{3C2B3B14-D19A-B28E-F7DB-3F5FCEC83831}"/>
              </a:ext>
            </a:extLst>
          </p:cNvPr>
          <p:cNvPicPr>
            <a:picLocks noGrp="1" noRot="1" noChangeAspect="1"/>
          </p:cNvPicPr>
          <p:nvPr>
            <p:ph idx="1"/>
            <a:videoFile r:link="rId1"/>
          </p:nvPr>
        </p:nvPicPr>
        <p:blipFill>
          <a:blip r:embed="rId3"/>
          <a:stretch>
            <a:fillRect/>
          </a:stretch>
        </p:blipFill>
        <p:spPr>
          <a:xfrm>
            <a:off x="1495425" y="936625"/>
            <a:ext cx="9299575" cy="5254625"/>
          </a:xfrm>
          <a:prstGeom prst="rect">
            <a:avLst/>
          </a:prstGeom>
        </p:spPr>
      </p:pic>
    </p:spTree>
    <p:extLst>
      <p:ext uri="{BB962C8B-B14F-4D97-AF65-F5344CB8AC3E}">
        <p14:creationId xmlns:p14="http://schemas.microsoft.com/office/powerpoint/2010/main" val="1598178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75BE57-7573-BE1B-E5F1-2FA7DD2E4B2E}"/>
              </a:ext>
            </a:extLst>
          </p:cNvPr>
          <p:cNvSpPr>
            <a:spLocks noGrp="1"/>
          </p:cNvSpPr>
          <p:nvPr>
            <p:ph type="title"/>
          </p:nvPr>
        </p:nvSpPr>
        <p:spPr>
          <a:xfrm>
            <a:off x="1404000" y="360000"/>
            <a:ext cx="9483599" cy="360000"/>
          </a:xfrm>
        </p:spPr>
        <p:txBody>
          <a:bodyPr anchor="t">
            <a:normAutofit/>
          </a:bodyPr>
          <a:lstStyle/>
          <a:p>
            <a:r>
              <a:rPr lang="en-GB" dirty="0"/>
              <a:t>What will be included within the campaign?</a:t>
            </a:r>
          </a:p>
        </p:txBody>
      </p:sp>
      <p:graphicFrame>
        <p:nvGraphicFramePr>
          <p:cNvPr id="5" name="Content Placeholder 2">
            <a:extLst>
              <a:ext uri="{FF2B5EF4-FFF2-40B4-BE49-F238E27FC236}">
                <a16:creationId xmlns:a16="http://schemas.microsoft.com/office/drawing/2014/main" id="{7D8C6AE6-034D-3B12-7E93-158FDD78D15C}"/>
              </a:ext>
            </a:extLst>
          </p:cNvPr>
          <p:cNvGraphicFramePr>
            <a:graphicFrameLocks noGrp="1"/>
          </p:cNvGraphicFramePr>
          <p:nvPr>
            <p:ph idx="1"/>
            <p:extLst>
              <p:ext uri="{D42A27DB-BD31-4B8C-83A1-F6EECF244321}">
                <p14:modId xmlns:p14="http://schemas.microsoft.com/office/powerpoint/2010/main" val="3438535674"/>
              </p:ext>
            </p:extLst>
          </p:nvPr>
        </p:nvGraphicFramePr>
        <p:xfrm>
          <a:off x="1404000" y="936000"/>
          <a:ext cx="9483598" cy="5256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44584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C0CECB-CC8F-6E73-7FB2-35F0170ED098}"/>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1A7512C2-356B-089B-B57B-791B12C562F8}"/>
              </a:ext>
            </a:extLst>
          </p:cNvPr>
          <p:cNvSpPr>
            <a:spLocks noGrp="1"/>
          </p:cNvSpPr>
          <p:nvPr>
            <p:ph type="body" sz="quarter" idx="17"/>
          </p:nvPr>
        </p:nvSpPr>
        <p:spPr>
          <a:xfrm>
            <a:off x="1290385" y="1507300"/>
            <a:ext cx="9963397" cy="540225"/>
          </a:xfrm>
        </p:spPr>
        <p:txBody>
          <a:bodyPr>
            <a:noAutofit/>
          </a:bodyPr>
          <a:lstStyle/>
          <a:p>
            <a:r>
              <a:rPr lang="en-US" sz="1400" dirty="0"/>
              <a:t>The importance of trust for health messages is delivered by TV:</a:t>
            </a:r>
            <a:endParaRPr lang="en-GB" sz="1400" dirty="0"/>
          </a:p>
        </p:txBody>
      </p:sp>
      <p:sp>
        <p:nvSpPr>
          <p:cNvPr id="3" name="Title 2">
            <a:extLst>
              <a:ext uri="{FF2B5EF4-FFF2-40B4-BE49-F238E27FC236}">
                <a16:creationId xmlns:a16="http://schemas.microsoft.com/office/drawing/2014/main" id="{291C2DB9-6878-B832-0837-F83EB7602736}"/>
              </a:ext>
            </a:extLst>
          </p:cNvPr>
          <p:cNvSpPr>
            <a:spLocks noGrp="1"/>
          </p:cNvSpPr>
          <p:nvPr>
            <p:ph type="title"/>
          </p:nvPr>
        </p:nvSpPr>
        <p:spPr>
          <a:xfrm>
            <a:off x="1362304" y="1025548"/>
            <a:ext cx="8511060" cy="711081"/>
          </a:xfrm>
        </p:spPr>
        <p:txBody>
          <a:bodyPr/>
          <a:lstStyle/>
          <a:p>
            <a:r>
              <a:rPr lang="en-US" dirty="0"/>
              <a:t>TV advertising is seen as most </a:t>
            </a:r>
            <a:r>
              <a:rPr lang="en-US" dirty="0">
                <a:solidFill>
                  <a:schemeClr val="accent1"/>
                </a:solidFill>
              </a:rPr>
              <a:t>trustworthy…</a:t>
            </a:r>
            <a:r>
              <a:rPr lang="en-US" dirty="0">
                <a:solidFill>
                  <a:srgbClr val="FF0000"/>
                </a:solidFill>
              </a:rPr>
              <a:t> </a:t>
            </a:r>
            <a:endParaRPr lang="en-GB" dirty="0">
              <a:solidFill>
                <a:srgbClr val="FF0000"/>
              </a:solidFill>
            </a:endParaRPr>
          </a:p>
        </p:txBody>
      </p:sp>
      <p:pic>
        <p:nvPicPr>
          <p:cNvPr id="11" name="Picture 10">
            <a:extLst>
              <a:ext uri="{FF2B5EF4-FFF2-40B4-BE49-F238E27FC236}">
                <a16:creationId xmlns:a16="http://schemas.microsoft.com/office/drawing/2014/main" id="{0D199D93-C99E-50A9-62C4-0C521DDA833E}"/>
              </a:ext>
            </a:extLst>
          </p:cNvPr>
          <p:cNvPicPr>
            <a:picLocks noChangeAspect="1"/>
          </p:cNvPicPr>
          <p:nvPr/>
        </p:nvPicPr>
        <p:blipFill>
          <a:blip r:embed="rId2"/>
          <a:stretch>
            <a:fillRect/>
          </a:stretch>
        </p:blipFill>
        <p:spPr>
          <a:xfrm>
            <a:off x="1290385" y="2136813"/>
            <a:ext cx="10278529" cy="4378125"/>
          </a:xfrm>
          <a:prstGeom prst="rect">
            <a:avLst/>
          </a:prstGeom>
        </p:spPr>
      </p:pic>
      <p:pic>
        <p:nvPicPr>
          <p:cNvPr id="4" name="Picture 3">
            <a:extLst>
              <a:ext uri="{FF2B5EF4-FFF2-40B4-BE49-F238E27FC236}">
                <a16:creationId xmlns:a16="http://schemas.microsoft.com/office/drawing/2014/main" id="{5164B654-B7FA-74F9-4164-0D49778FE6CF}"/>
              </a:ext>
            </a:extLst>
          </p:cNvPr>
          <p:cNvPicPr>
            <a:picLocks noChangeAspect="1"/>
          </p:cNvPicPr>
          <p:nvPr/>
        </p:nvPicPr>
        <p:blipFill>
          <a:blip r:embed="rId3"/>
          <a:stretch>
            <a:fillRect/>
          </a:stretch>
        </p:blipFill>
        <p:spPr>
          <a:xfrm>
            <a:off x="1445197" y="333054"/>
            <a:ext cx="2686425" cy="476316"/>
          </a:xfrm>
          <a:prstGeom prst="rect">
            <a:avLst/>
          </a:prstGeom>
        </p:spPr>
      </p:pic>
    </p:spTree>
    <p:extLst>
      <p:ext uri="{BB962C8B-B14F-4D97-AF65-F5344CB8AC3E}">
        <p14:creationId xmlns:p14="http://schemas.microsoft.com/office/powerpoint/2010/main" val="25242552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594800-1AE1-D997-82B9-F648E222F22F}"/>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0D47072C-A0C1-6C5D-75A1-967490E73D85}"/>
              </a:ext>
            </a:extLst>
          </p:cNvPr>
          <p:cNvSpPr>
            <a:spLocks noGrp="1"/>
          </p:cNvSpPr>
          <p:nvPr>
            <p:ph type="body" sz="quarter" idx="17"/>
          </p:nvPr>
        </p:nvSpPr>
        <p:spPr>
          <a:xfrm>
            <a:off x="1605496" y="1916934"/>
            <a:ext cx="9963397" cy="540225"/>
          </a:xfrm>
        </p:spPr>
        <p:txBody>
          <a:bodyPr>
            <a:noAutofit/>
          </a:bodyPr>
          <a:lstStyle/>
          <a:p>
            <a:r>
              <a:rPr lang="en-US" sz="1400" dirty="0"/>
              <a:t>TV boosts effects of other ad channels by up to 54%:</a:t>
            </a:r>
            <a:endParaRPr lang="en-GB" sz="1400" dirty="0"/>
          </a:p>
        </p:txBody>
      </p:sp>
      <p:sp>
        <p:nvSpPr>
          <p:cNvPr id="3" name="Title 2">
            <a:extLst>
              <a:ext uri="{FF2B5EF4-FFF2-40B4-BE49-F238E27FC236}">
                <a16:creationId xmlns:a16="http://schemas.microsoft.com/office/drawing/2014/main" id="{E3A0B591-4666-9E54-1D21-FBDBC0731836}"/>
              </a:ext>
            </a:extLst>
          </p:cNvPr>
          <p:cNvSpPr>
            <a:spLocks noGrp="1"/>
          </p:cNvSpPr>
          <p:nvPr>
            <p:ph type="title"/>
          </p:nvPr>
        </p:nvSpPr>
        <p:spPr>
          <a:xfrm>
            <a:off x="1543518" y="1131173"/>
            <a:ext cx="10087352" cy="711081"/>
          </a:xfrm>
        </p:spPr>
        <p:txBody>
          <a:bodyPr/>
          <a:lstStyle/>
          <a:p>
            <a:r>
              <a:rPr lang="en-US" dirty="0"/>
              <a:t>TV </a:t>
            </a:r>
            <a:r>
              <a:rPr lang="en-US" dirty="0">
                <a:solidFill>
                  <a:schemeClr val="accent1"/>
                </a:solidFill>
              </a:rPr>
              <a:t>multiplies</a:t>
            </a:r>
            <a:r>
              <a:rPr lang="en-US" dirty="0"/>
              <a:t> the media output of OOH and Radio by up to 31%...</a:t>
            </a:r>
            <a:endParaRPr lang="en-GB" dirty="0"/>
          </a:p>
        </p:txBody>
      </p:sp>
      <p:pic>
        <p:nvPicPr>
          <p:cNvPr id="6" name="Picture 5">
            <a:extLst>
              <a:ext uri="{FF2B5EF4-FFF2-40B4-BE49-F238E27FC236}">
                <a16:creationId xmlns:a16="http://schemas.microsoft.com/office/drawing/2014/main" id="{DCEA94CD-18B6-3113-BA54-D6C19145C94A}"/>
              </a:ext>
            </a:extLst>
          </p:cNvPr>
          <p:cNvPicPr>
            <a:picLocks noChangeAspect="1"/>
          </p:cNvPicPr>
          <p:nvPr/>
        </p:nvPicPr>
        <p:blipFill>
          <a:blip r:embed="rId2"/>
          <a:stretch>
            <a:fillRect/>
          </a:stretch>
        </p:blipFill>
        <p:spPr>
          <a:xfrm>
            <a:off x="1605496" y="2323664"/>
            <a:ext cx="10299804" cy="4220597"/>
          </a:xfrm>
          <a:prstGeom prst="rect">
            <a:avLst/>
          </a:prstGeom>
        </p:spPr>
      </p:pic>
      <p:pic>
        <p:nvPicPr>
          <p:cNvPr id="4" name="Picture 3">
            <a:extLst>
              <a:ext uri="{FF2B5EF4-FFF2-40B4-BE49-F238E27FC236}">
                <a16:creationId xmlns:a16="http://schemas.microsoft.com/office/drawing/2014/main" id="{9153F455-A0FE-EA81-9A30-BE7B2408F379}"/>
              </a:ext>
            </a:extLst>
          </p:cNvPr>
          <p:cNvPicPr>
            <a:picLocks noChangeAspect="1"/>
          </p:cNvPicPr>
          <p:nvPr/>
        </p:nvPicPr>
        <p:blipFill>
          <a:blip r:embed="rId3"/>
          <a:stretch>
            <a:fillRect/>
          </a:stretch>
        </p:blipFill>
        <p:spPr>
          <a:xfrm>
            <a:off x="1445197" y="333054"/>
            <a:ext cx="2686425" cy="476316"/>
          </a:xfrm>
          <a:prstGeom prst="rect">
            <a:avLst/>
          </a:prstGeom>
        </p:spPr>
      </p:pic>
    </p:spTree>
    <p:extLst>
      <p:ext uri="{BB962C8B-B14F-4D97-AF65-F5344CB8AC3E}">
        <p14:creationId xmlns:p14="http://schemas.microsoft.com/office/powerpoint/2010/main" val="26649737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B4B807-AB2E-8DDF-93E0-3E0CB9E1593B}"/>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25FDB6E-A4FD-9D65-3EB5-4B5D13FE5800}"/>
              </a:ext>
            </a:extLst>
          </p:cNvPr>
          <p:cNvSpPr>
            <a:spLocks noGrp="1"/>
          </p:cNvSpPr>
          <p:nvPr>
            <p:ph idx="1"/>
          </p:nvPr>
        </p:nvSpPr>
        <p:spPr/>
        <p:txBody>
          <a:bodyPr/>
          <a:lstStyle/>
          <a:p>
            <a:endParaRPr lang="en-GB" sz="1800" dirty="0">
              <a:latin typeface="Aptos Display" panose="020B0004020202020204" pitchFamily="34" charset="0"/>
            </a:endParaRPr>
          </a:p>
          <a:p>
            <a:r>
              <a:rPr lang="en-GB" sz="2400" dirty="0">
                <a:latin typeface="Aptos Display" panose="020B0004020202020204" pitchFamily="34" charset="0"/>
              </a:rPr>
              <a:t>Pre-campaign evaluation – 100 people from each local authority (current smokers or quit within past three months) 1500 total</a:t>
            </a:r>
          </a:p>
          <a:p>
            <a:endParaRPr lang="en-GB" sz="2400" dirty="0">
              <a:latin typeface="Aptos Display" panose="020B0004020202020204" pitchFamily="34" charset="0"/>
            </a:endParaRPr>
          </a:p>
          <a:p>
            <a:r>
              <a:rPr lang="en-GB" sz="2400" dirty="0">
                <a:latin typeface="Aptos Display" panose="020B0004020202020204" pitchFamily="34" charset="0"/>
              </a:rPr>
              <a:t>Post campaign evaluation – 100 people from each local authority (current smokers or quit within past three months) 1500 total</a:t>
            </a:r>
          </a:p>
          <a:p>
            <a:endParaRPr lang="en-GB" sz="2400" dirty="0">
              <a:latin typeface="Aptos Display" panose="020B0004020202020204" pitchFamily="34" charset="0"/>
            </a:endParaRPr>
          </a:p>
          <a:p>
            <a:r>
              <a:rPr lang="en-GB" sz="2400" dirty="0">
                <a:latin typeface="Aptos Display" panose="020B0004020202020204" pitchFamily="34" charset="0"/>
              </a:rPr>
              <a:t>Report will analyse pre and post campaign evaluation, comparing against results from Greater Manchester and will be presented to partners upon completion. </a:t>
            </a:r>
          </a:p>
        </p:txBody>
      </p:sp>
      <p:sp>
        <p:nvSpPr>
          <p:cNvPr id="6" name="Title 5">
            <a:extLst>
              <a:ext uri="{FF2B5EF4-FFF2-40B4-BE49-F238E27FC236}">
                <a16:creationId xmlns:a16="http://schemas.microsoft.com/office/drawing/2014/main" id="{7BFBE876-1CB8-22D4-2244-0E0D088E95ED}"/>
              </a:ext>
            </a:extLst>
          </p:cNvPr>
          <p:cNvSpPr>
            <a:spLocks noGrp="1"/>
          </p:cNvSpPr>
          <p:nvPr>
            <p:ph type="title"/>
          </p:nvPr>
        </p:nvSpPr>
        <p:spPr/>
        <p:txBody>
          <a:bodyPr/>
          <a:lstStyle/>
          <a:p>
            <a:r>
              <a:rPr lang="en-GB" sz="3600" dirty="0">
                <a:latin typeface="Aptos Display" panose="020B0004020202020204" pitchFamily="34" charset="0"/>
              </a:rPr>
              <a:t>Campaign Evaluation</a:t>
            </a:r>
          </a:p>
        </p:txBody>
      </p:sp>
    </p:spTree>
    <p:extLst>
      <p:ext uri="{BB962C8B-B14F-4D97-AF65-F5344CB8AC3E}">
        <p14:creationId xmlns:p14="http://schemas.microsoft.com/office/powerpoint/2010/main" val="596972463"/>
      </p:ext>
    </p:extLst>
  </p:cSld>
  <p:clrMapOvr>
    <a:masterClrMapping/>
  </p:clrMapOvr>
</p:sld>
</file>

<file path=ppt/theme/theme1.xml><?xml version="1.0" encoding="utf-8"?>
<a:theme xmlns:a="http://schemas.openxmlformats.org/drawingml/2006/main" name="Yes - Title Slide 3">
  <a:themeElements>
    <a:clrScheme name="Yes - Colours">
      <a:dk1>
        <a:srgbClr val="000000"/>
      </a:dk1>
      <a:lt1>
        <a:srgbClr val="FFFFFF"/>
      </a:lt1>
      <a:dk2>
        <a:srgbClr val="9D8AFF"/>
      </a:dk2>
      <a:lt2>
        <a:srgbClr val="E3E0E5"/>
      </a:lt2>
      <a:accent1>
        <a:srgbClr val="611799"/>
      </a:accent1>
      <a:accent2>
        <a:srgbClr val="D1C9FF"/>
      </a:accent2>
      <a:accent3>
        <a:srgbClr val="9D8AFF"/>
      </a:accent3>
      <a:accent4>
        <a:srgbClr val="E3E0E5"/>
      </a:accent4>
      <a:accent5>
        <a:srgbClr val="611799"/>
      </a:accent5>
      <a:accent6>
        <a:srgbClr val="D1C9FF"/>
      </a:accent6>
      <a:hlink>
        <a:srgbClr val="611799"/>
      </a:hlink>
      <a:folHlink>
        <a:srgbClr val="9D8AFF"/>
      </a:folHlink>
    </a:clrScheme>
    <a:fontScheme name="Arial">
      <a:majorFont>
        <a:latin typeface="Tahoma"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ahoma"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Yes-PowerPoint_v3" id="{94BB068F-FC3E-FA46-A84E-95EE90E94454}" vid="{95B207D8-62E0-5541-A486-9A4176DD9376}"/>
    </a:ext>
  </a:extLst>
</a:theme>
</file>

<file path=ppt/theme/theme2.xml><?xml version="1.0" encoding="utf-8"?>
<a:theme xmlns:a="http://schemas.openxmlformats.org/drawingml/2006/main" name="Yes - Section Break">
  <a:themeElements>
    <a:clrScheme name="Yes - Colours">
      <a:dk1>
        <a:srgbClr val="000000"/>
      </a:dk1>
      <a:lt1>
        <a:srgbClr val="FFFFFF"/>
      </a:lt1>
      <a:dk2>
        <a:srgbClr val="9D8AFF"/>
      </a:dk2>
      <a:lt2>
        <a:srgbClr val="E3E0E5"/>
      </a:lt2>
      <a:accent1>
        <a:srgbClr val="611799"/>
      </a:accent1>
      <a:accent2>
        <a:srgbClr val="D1C9FF"/>
      </a:accent2>
      <a:accent3>
        <a:srgbClr val="9D8AFF"/>
      </a:accent3>
      <a:accent4>
        <a:srgbClr val="E3E0E5"/>
      </a:accent4>
      <a:accent5>
        <a:srgbClr val="611799"/>
      </a:accent5>
      <a:accent6>
        <a:srgbClr val="D1C9FF"/>
      </a:accent6>
      <a:hlink>
        <a:srgbClr val="611799"/>
      </a:hlink>
      <a:folHlink>
        <a:srgbClr val="9D8AFF"/>
      </a:folHlink>
    </a:clrScheme>
    <a:fontScheme name="Arial">
      <a:majorFont>
        <a:latin typeface="Tahoma"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ahoma"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Yes-PowerPoint_v3" id="{94BB068F-FC3E-FA46-A84E-95EE90E94454}" vid="{D12AD271-A3B8-5348-BAC9-4D4B85B1F669}"/>
    </a:ext>
  </a:extLst>
</a:theme>
</file>

<file path=ppt/theme/theme3.xml><?xml version="1.0" encoding="utf-8"?>
<a:theme xmlns:a="http://schemas.openxmlformats.org/drawingml/2006/main" name="Yes - Text Pages">
  <a:themeElements>
    <a:clrScheme name="Yes - Colours">
      <a:dk1>
        <a:srgbClr val="000000"/>
      </a:dk1>
      <a:lt1>
        <a:srgbClr val="FFFFFF"/>
      </a:lt1>
      <a:dk2>
        <a:srgbClr val="9D8AFF"/>
      </a:dk2>
      <a:lt2>
        <a:srgbClr val="E3E0E5"/>
      </a:lt2>
      <a:accent1>
        <a:srgbClr val="611799"/>
      </a:accent1>
      <a:accent2>
        <a:srgbClr val="D1C9FF"/>
      </a:accent2>
      <a:accent3>
        <a:srgbClr val="9D8AFF"/>
      </a:accent3>
      <a:accent4>
        <a:srgbClr val="E3E0E5"/>
      </a:accent4>
      <a:accent5>
        <a:srgbClr val="611799"/>
      </a:accent5>
      <a:accent6>
        <a:srgbClr val="D1C9FF"/>
      </a:accent6>
      <a:hlink>
        <a:srgbClr val="611799"/>
      </a:hlink>
      <a:folHlink>
        <a:srgbClr val="9D8AFF"/>
      </a:folHlink>
    </a:clrScheme>
    <a:fontScheme name="Arial">
      <a:majorFont>
        <a:latin typeface="Tahoma"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ahoma"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Yes-PowerPoint_v3" id="{94BB068F-FC3E-FA46-A84E-95EE90E94454}" vid="{6FFF98FE-4128-9B48-86AC-A3B238B3483D}"/>
    </a:ext>
  </a:extLst>
</a:theme>
</file>

<file path=ppt/theme/theme4.xml><?xml version="1.0" encoding="utf-8"?>
<a:theme xmlns:a="http://schemas.openxmlformats.org/drawingml/2006/main" name="Yes - Text Page 3">
  <a:themeElements>
    <a:clrScheme name="Yes - Colours">
      <a:dk1>
        <a:srgbClr val="000000"/>
      </a:dk1>
      <a:lt1>
        <a:srgbClr val="FFFFFF"/>
      </a:lt1>
      <a:dk2>
        <a:srgbClr val="9D8AFF"/>
      </a:dk2>
      <a:lt2>
        <a:srgbClr val="E3E0E5"/>
      </a:lt2>
      <a:accent1>
        <a:srgbClr val="611799"/>
      </a:accent1>
      <a:accent2>
        <a:srgbClr val="D1C9FF"/>
      </a:accent2>
      <a:accent3>
        <a:srgbClr val="9D8AFF"/>
      </a:accent3>
      <a:accent4>
        <a:srgbClr val="E3E0E5"/>
      </a:accent4>
      <a:accent5>
        <a:srgbClr val="611799"/>
      </a:accent5>
      <a:accent6>
        <a:srgbClr val="D1C9FF"/>
      </a:accent6>
      <a:hlink>
        <a:srgbClr val="611799"/>
      </a:hlink>
      <a:folHlink>
        <a:srgbClr val="9D8AFF"/>
      </a:folHlink>
    </a:clrScheme>
    <a:fontScheme name="Arial">
      <a:majorFont>
        <a:latin typeface="Tahoma"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ahoma"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Yes-PowerPoint_v3" id="{94BB068F-FC3E-FA46-A84E-95EE90E94454}" vid="{56E04D08-3D83-A943-A11F-4785DC011E22}"/>
    </a:ext>
  </a:extLst>
</a:theme>
</file>

<file path=ppt/theme/theme5.xml><?xml version="1.0" encoding="utf-8"?>
<a:theme xmlns:a="http://schemas.openxmlformats.org/drawingml/2006/main" name="Yes - Text Pages - Light Purple">
  <a:themeElements>
    <a:clrScheme name="Yes - Colours">
      <a:dk1>
        <a:srgbClr val="000000"/>
      </a:dk1>
      <a:lt1>
        <a:srgbClr val="FFFFFF"/>
      </a:lt1>
      <a:dk2>
        <a:srgbClr val="9D8AFF"/>
      </a:dk2>
      <a:lt2>
        <a:srgbClr val="E3E0E5"/>
      </a:lt2>
      <a:accent1>
        <a:srgbClr val="611799"/>
      </a:accent1>
      <a:accent2>
        <a:srgbClr val="D1C9FF"/>
      </a:accent2>
      <a:accent3>
        <a:srgbClr val="9D8AFF"/>
      </a:accent3>
      <a:accent4>
        <a:srgbClr val="E3E0E5"/>
      </a:accent4>
      <a:accent5>
        <a:srgbClr val="611799"/>
      </a:accent5>
      <a:accent6>
        <a:srgbClr val="D1C9FF"/>
      </a:accent6>
      <a:hlink>
        <a:srgbClr val="611799"/>
      </a:hlink>
      <a:folHlink>
        <a:srgbClr val="9D8AFF"/>
      </a:folHlink>
    </a:clrScheme>
    <a:fontScheme name="Arial">
      <a:majorFont>
        <a:latin typeface="Tahoma"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ahoma"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Yes-PowerPoint_v3" id="{94BB068F-FC3E-FA46-A84E-95EE90E94454}" vid="{A5973648-55E0-F34B-AFCB-1680D4FBA9C8}"/>
    </a:ext>
  </a:extLst>
</a:theme>
</file>

<file path=ppt/theme/theme6.xml><?xml version="1.0" encoding="utf-8"?>
<a:theme xmlns:a="http://schemas.openxmlformats.org/drawingml/2006/main" name="Yes - Text Page 3 - Light Purple - Image">
  <a:themeElements>
    <a:clrScheme name="Yes - Colours">
      <a:dk1>
        <a:srgbClr val="000000"/>
      </a:dk1>
      <a:lt1>
        <a:srgbClr val="FFFFFF"/>
      </a:lt1>
      <a:dk2>
        <a:srgbClr val="9D8AFF"/>
      </a:dk2>
      <a:lt2>
        <a:srgbClr val="E3E0E5"/>
      </a:lt2>
      <a:accent1>
        <a:srgbClr val="611799"/>
      </a:accent1>
      <a:accent2>
        <a:srgbClr val="D1C9FF"/>
      </a:accent2>
      <a:accent3>
        <a:srgbClr val="9D8AFF"/>
      </a:accent3>
      <a:accent4>
        <a:srgbClr val="E3E0E5"/>
      </a:accent4>
      <a:accent5>
        <a:srgbClr val="611799"/>
      </a:accent5>
      <a:accent6>
        <a:srgbClr val="D1C9FF"/>
      </a:accent6>
      <a:hlink>
        <a:srgbClr val="611799"/>
      </a:hlink>
      <a:folHlink>
        <a:srgbClr val="9D8AFF"/>
      </a:folHlink>
    </a:clrScheme>
    <a:fontScheme name="Arial">
      <a:majorFont>
        <a:latin typeface="Tahoma"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ahoma"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Yes-PowerPoint_v3" id="{94BB068F-FC3E-FA46-A84E-95EE90E94454}" vid="{907BE382-B4BC-2844-8337-42F579330462}"/>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Metadata/LabelInfo.xml><?xml version="1.0" encoding="utf-8"?>
<clbl:labelList xmlns:clbl="http://schemas.microsoft.com/office/2020/mipLabelMetadata">
  <clbl:label id="{37c354b2-85b0-47f5-b222-07b48d774ee3}" enabled="0" method="" siteId="{37c354b2-85b0-47f5-b222-07b48d774ee3}" removed="1"/>
</clbl:labelList>
</file>

<file path=docProps/app.xml><?xml version="1.0" encoding="utf-8"?>
<Properties xmlns="http://schemas.openxmlformats.org/officeDocument/2006/extended-properties" xmlns:vt="http://schemas.openxmlformats.org/officeDocument/2006/docPropsVTypes">
  <Template>Yes-PowerPoint_v3_Template</Template>
  <TotalTime>4251</TotalTime>
  <Words>566</Words>
  <Application>Microsoft Office PowerPoint</Application>
  <PresentationFormat>Widescreen</PresentationFormat>
  <Paragraphs>67</Paragraphs>
  <Slides>10</Slides>
  <Notes>2</Notes>
  <HiddenSlides>0</HiddenSlides>
  <MMClips>2</MMClips>
  <ScaleCrop>false</ScaleCrop>
  <HeadingPairs>
    <vt:vector size="6" baseType="variant">
      <vt:variant>
        <vt:lpstr>Fonts Used</vt:lpstr>
      </vt:variant>
      <vt:variant>
        <vt:i4>7</vt:i4>
      </vt:variant>
      <vt:variant>
        <vt:lpstr>Theme</vt:lpstr>
      </vt:variant>
      <vt:variant>
        <vt:i4>6</vt:i4>
      </vt:variant>
      <vt:variant>
        <vt:lpstr>Slide Titles</vt:lpstr>
      </vt:variant>
      <vt:variant>
        <vt:i4>10</vt:i4>
      </vt:variant>
    </vt:vector>
  </HeadingPairs>
  <TitlesOfParts>
    <vt:vector size="23" baseType="lpstr">
      <vt:lpstr>Aptos</vt:lpstr>
      <vt:lpstr>Aptos Display</vt:lpstr>
      <vt:lpstr>Aptos Light</vt:lpstr>
      <vt:lpstr>Arial</vt:lpstr>
      <vt:lpstr>Montserrat</vt:lpstr>
      <vt:lpstr>Symbol</vt:lpstr>
      <vt:lpstr>Tahoma</vt:lpstr>
      <vt:lpstr>Yes - Title Slide 3</vt:lpstr>
      <vt:lpstr>Yes - Section Break</vt:lpstr>
      <vt:lpstr>Yes - Text Pages</vt:lpstr>
      <vt:lpstr>Yes - Text Page 3</vt:lpstr>
      <vt:lpstr>Yes - Text Pages - Light Purple</vt:lpstr>
      <vt:lpstr>Yes - Text Page 3 - Light Purple - Image</vt:lpstr>
      <vt:lpstr>   Yorkshire and Humber  Mass Media Stop Smoking Campaign  HNY ICB Board 12 March 2025  </vt:lpstr>
      <vt:lpstr>Tobacco control is a prevention priority</vt:lpstr>
      <vt:lpstr>Yorkshire and The Humber</vt:lpstr>
      <vt:lpstr>Our first, regionwide mass media campaign  </vt:lpstr>
      <vt:lpstr>Yes to quit – What Will You Miss Campaign</vt:lpstr>
      <vt:lpstr>What will be included within the campaign?</vt:lpstr>
      <vt:lpstr>TV advertising is seen as most trustworthy… </vt:lpstr>
      <vt:lpstr>TV multiplies the media output of OOH and Radio by up to 31%...</vt:lpstr>
      <vt:lpstr>Campaign Evaluation</vt:lpstr>
      <vt:lpstr>Gillian’s Story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CONNOLLY, Katy (NHS HUMBER AND NORTH YORKSHIRE ICB - 03F)</dc:creator>
  <cp:lastModifiedBy>HAZEBROEK, Anja (NHS HUMBER AND NORTH YORKSHIRE ICB - 02Y)</cp:lastModifiedBy>
  <cp:revision>8</cp:revision>
  <dcterms:created xsi:type="dcterms:W3CDTF">2024-05-14T13:57:22Z</dcterms:created>
  <dcterms:modified xsi:type="dcterms:W3CDTF">2025-03-03T13:16:59Z</dcterms:modified>
</cp:coreProperties>
</file>